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3"/>
    <p:sldMasterId id="2147483754" r:id="rId4"/>
  </p:sldMasterIdLst>
  <p:notesMasterIdLst>
    <p:notesMasterId r:id="rId33"/>
  </p:notesMasterIdLst>
  <p:sldIdLst>
    <p:sldId id="256" r:id="rId5"/>
    <p:sldId id="258" r:id="rId6"/>
    <p:sldId id="325" r:id="rId7"/>
    <p:sldId id="326" r:id="rId8"/>
    <p:sldId id="327" r:id="rId9"/>
    <p:sldId id="329" r:id="rId10"/>
    <p:sldId id="328" r:id="rId11"/>
    <p:sldId id="330" r:id="rId12"/>
    <p:sldId id="331" r:id="rId13"/>
    <p:sldId id="332" r:id="rId14"/>
    <p:sldId id="333" r:id="rId15"/>
    <p:sldId id="334" r:id="rId16"/>
    <p:sldId id="335" r:id="rId17"/>
    <p:sldId id="336" r:id="rId18"/>
    <p:sldId id="337" r:id="rId19"/>
    <p:sldId id="338" r:id="rId20"/>
    <p:sldId id="339" r:id="rId21"/>
    <p:sldId id="340" r:id="rId22"/>
    <p:sldId id="341" r:id="rId23"/>
    <p:sldId id="342" r:id="rId24"/>
    <p:sldId id="430" r:id="rId25"/>
    <p:sldId id="431" r:id="rId26"/>
    <p:sldId id="433" r:id="rId27"/>
    <p:sldId id="436" r:id="rId28"/>
    <p:sldId id="437" r:id="rId29"/>
    <p:sldId id="432" r:id="rId30"/>
    <p:sldId id="435" r:id="rId31"/>
    <p:sldId id="434" r:id="rId32"/>
  </p:sldIdLst>
  <p:sldSz cx="10969625" cy="6170613"/>
  <p:notesSz cx="6858000" cy="9144000"/>
  <p:custDataLst>
    <p:tags r:id="rId34"/>
  </p:custDataLst>
  <p:defaultTextStyle>
    <a:defPPr>
      <a:defRPr lang="de-DE"/>
    </a:defPPr>
    <a:lvl1pPr algn="l" rtl="0" fontAlgn="base">
      <a:spcBef>
        <a:spcPct val="0"/>
      </a:spcBef>
      <a:spcAft>
        <a:spcPct val="0"/>
      </a:spcAft>
      <a:defRPr kern="1200">
        <a:solidFill>
          <a:schemeClr val="tx1"/>
        </a:solidFill>
        <a:latin typeface="Bosch Office Sans" pitchFamily="34" charset="0"/>
        <a:ea typeface="+mn-ea"/>
        <a:cs typeface="+mn-cs"/>
      </a:defRPr>
    </a:lvl1pPr>
    <a:lvl2pPr marL="411137" algn="l" rtl="0" fontAlgn="base">
      <a:spcBef>
        <a:spcPct val="0"/>
      </a:spcBef>
      <a:spcAft>
        <a:spcPct val="0"/>
      </a:spcAft>
      <a:defRPr kern="1200">
        <a:solidFill>
          <a:schemeClr val="tx1"/>
        </a:solidFill>
        <a:latin typeface="Bosch Office Sans" pitchFamily="34" charset="0"/>
        <a:ea typeface="+mn-ea"/>
        <a:cs typeface="+mn-cs"/>
      </a:defRPr>
    </a:lvl2pPr>
    <a:lvl3pPr marL="822275" algn="l" rtl="0" fontAlgn="base">
      <a:spcBef>
        <a:spcPct val="0"/>
      </a:spcBef>
      <a:spcAft>
        <a:spcPct val="0"/>
      </a:spcAft>
      <a:defRPr kern="1200">
        <a:solidFill>
          <a:schemeClr val="tx1"/>
        </a:solidFill>
        <a:latin typeface="Bosch Office Sans" pitchFamily="34" charset="0"/>
        <a:ea typeface="+mn-ea"/>
        <a:cs typeface="+mn-cs"/>
      </a:defRPr>
    </a:lvl3pPr>
    <a:lvl4pPr marL="1233411" algn="l" rtl="0" fontAlgn="base">
      <a:spcBef>
        <a:spcPct val="0"/>
      </a:spcBef>
      <a:spcAft>
        <a:spcPct val="0"/>
      </a:spcAft>
      <a:defRPr kern="1200">
        <a:solidFill>
          <a:schemeClr val="tx1"/>
        </a:solidFill>
        <a:latin typeface="Bosch Office Sans" pitchFamily="34" charset="0"/>
        <a:ea typeface="+mn-ea"/>
        <a:cs typeface="+mn-cs"/>
      </a:defRPr>
    </a:lvl4pPr>
    <a:lvl5pPr marL="1644549" algn="l" rtl="0" fontAlgn="base">
      <a:spcBef>
        <a:spcPct val="0"/>
      </a:spcBef>
      <a:spcAft>
        <a:spcPct val="0"/>
      </a:spcAft>
      <a:defRPr kern="1200">
        <a:solidFill>
          <a:schemeClr val="tx1"/>
        </a:solidFill>
        <a:latin typeface="Bosch Office Sans" pitchFamily="34" charset="0"/>
        <a:ea typeface="+mn-ea"/>
        <a:cs typeface="+mn-cs"/>
      </a:defRPr>
    </a:lvl5pPr>
    <a:lvl6pPr marL="2055686" algn="l" defTabSz="822275" rtl="0" eaLnBrk="1" latinLnBrk="0" hangingPunct="1">
      <a:defRPr kern="1200">
        <a:solidFill>
          <a:schemeClr val="tx1"/>
        </a:solidFill>
        <a:latin typeface="Bosch Office Sans" pitchFamily="34" charset="0"/>
        <a:ea typeface="+mn-ea"/>
        <a:cs typeface="+mn-cs"/>
      </a:defRPr>
    </a:lvl6pPr>
    <a:lvl7pPr marL="2466823" algn="l" defTabSz="822275" rtl="0" eaLnBrk="1" latinLnBrk="0" hangingPunct="1">
      <a:defRPr kern="1200">
        <a:solidFill>
          <a:schemeClr val="tx1"/>
        </a:solidFill>
        <a:latin typeface="Bosch Office Sans" pitchFamily="34" charset="0"/>
        <a:ea typeface="+mn-ea"/>
        <a:cs typeface="+mn-cs"/>
      </a:defRPr>
    </a:lvl7pPr>
    <a:lvl8pPr marL="2877960" algn="l" defTabSz="822275" rtl="0" eaLnBrk="1" latinLnBrk="0" hangingPunct="1">
      <a:defRPr kern="1200">
        <a:solidFill>
          <a:schemeClr val="tx1"/>
        </a:solidFill>
        <a:latin typeface="Bosch Office Sans" pitchFamily="34" charset="0"/>
        <a:ea typeface="+mn-ea"/>
        <a:cs typeface="+mn-cs"/>
      </a:defRPr>
    </a:lvl8pPr>
    <a:lvl9pPr marL="3289097" algn="l" defTabSz="822275" rtl="0" eaLnBrk="1" latinLnBrk="0" hangingPunct="1">
      <a:defRPr kern="1200">
        <a:solidFill>
          <a:schemeClr val="tx1"/>
        </a:solidFill>
        <a:latin typeface="Bosch Office Sans"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26" d="100"/>
          <a:sy n="126" d="100"/>
        </p:scale>
        <p:origin x="510"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ags" Target="tags/tag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2.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07911F-CEAF-4F0B-98BD-EFB38C6572AA}" type="datetimeFigureOut">
              <a:rPr lang="de-DE" smtClean="0"/>
              <a:t>01.12.2023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2D48B2-9EB0-4B37-9B35-FC11E2EA535A}" type="slidenum">
              <a:rPr lang="de-DE" smtClean="0"/>
              <a:t>‹nº›</a:t>
            </a:fld>
            <a:endParaRPr lang="de-DE"/>
          </a:p>
        </p:txBody>
      </p:sp>
    </p:spTree>
    <p:extLst>
      <p:ext uri="{BB962C8B-B14F-4D97-AF65-F5344CB8AC3E}">
        <p14:creationId xmlns:p14="http://schemas.microsoft.com/office/powerpoint/2010/main" val="2203153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Orientação a objetos é uma técnica de programação baseada na construção e utilização de objetos. Um objeto combina dados e operações especificas, o que define um conjunto particular de responsabilidades. Um sistema Orientado a objeto é um conjunto de objetos que se relacionam para pro produzir os resultados desejados.</a:t>
            </a:r>
          </a:p>
          <a:p>
            <a:endParaRPr lang="pt-BR" dirty="0"/>
          </a:p>
          <a:p>
            <a:r>
              <a:rPr lang="pt-BR" dirty="0"/>
              <a:t>A construção desses sistemas é muito eficiente, pois a delimitação de responsabilidades dos objetos permite que suas classes sejam utilizadas em diferentes situações</a:t>
            </a:r>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3</a:t>
            </a:fld>
            <a:endParaRPr lang="pt-BR" dirty="0"/>
          </a:p>
        </p:txBody>
      </p:sp>
    </p:spTree>
    <p:extLst>
      <p:ext uri="{BB962C8B-B14F-4D97-AF65-F5344CB8AC3E}">
        <p14:creationId xmlns:p14="http://schemas.microsoft.com/office/powerpoint/2010/main" val="2997986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4</a:t>
            </a:fld>
            <a:endParaRPr lang="pt-BR" dirty="0"/>
          </a:p>
        </p:txBody>
      </p:sp>
    </p:spTree>
    <p:extLst>
      <p:ext uri="{BB962C8B-B14F-4D97-AF65-F5344CB8AC3E}">
        <p14:creationId xmlns:p14="http://schemas.microsoft.com/office/powerpoint/2010/main" val="3199263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5</a:t>
            </a:fld>
            <a:endParaRPr lang="pt-BR" dirty="0"/>
          </a:p>
        </p:txBody>
      </p:sp>
    </p:spTree>
    <p:extLst>
      <p:ext uri="{BB962C8B-B14F-4D97-AF65-F5344CB8AC3E}">
        <p14:creationId xmlns:p14="http://schemas.microsoft.com/office/powerpoint/2010/main" val="3439438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11</a:t>
            </a:fld>
            <a:endParaRPr lang="pt-BR" dirty="0"/>
          </a:p>
        </p:txBody>
      </p:sp>
    </p:spTree>
    <p:extLst>
      <p:ext uri="{BB962C8B-B14F-4D97-AF65-F5344CB8AC3E}">
        <p14:creationId xmlns:p14="http://schemas.microsoft.com/office/powerpoint/2010/main" val="1925819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92D48B2-9EB0-4B37-9B35-FC11E2EA535A}" type="slidenum">
              <a:rPr lang="de-DE" smtClean="0"/>
              <a:t>21</a:t>
            </a:fld>
            <a:endParaRPr lang="de-DE"/>
          </a:p>
        </p:txBody>
      </p:sp>
    </p:spTree>
    <p:extLst>
      <p:ext uri="{BB962C8B-B14F-4D97-AF65-F5344CB8AC3E}">
        <p14:creationId xmlns:p14="http://schemas.microsoft.com/office/powerpoint/2010/main" val="29014000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w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w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w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wmf"/><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horizontal ">
    <p:spTree>
      <p:nvGrpSpPr>
        <p:cNvPr id="1" name=""/>
        <p:cNvGrpSpPr/>
        <p:nvPr/>
      </p:nvGrpSpPr>
      <p:grpSpPr>
        <a:xfrm>
          <a:off x="0" y="0"/>
          <a:ext cx="0" cy="0"/>
          <a:chOff x="0" y="0"/>
          <a:chExt cx="0" cy="0"/>
        </a:xfrm>
      </p:grpSpPr>
      <p:pic>
        <p:nvPicPr>
          <p:cNvPr id="9" name="Logo">
            <a:extLst>
              <a:ext uri="{FF2B5EF4-FFF2-40B4-BE49-F238E27FC236}">
                <a16:creationId xmlns:a16="http://schemas.microsoft.com/office/drawing/2014/main" id="{BF558F48-F6D6-4568-8DA6-55FAE81CC26F}"/>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547200" y="2602898"/>
            <a:ext cx="9268637" cy="1507549"/>
          </a:xfrm>
          <a:ln w="0">
            <a:noFill/>
          </a:ln>
          <a:effectLst/>
        </p:spPr>
        <p:txBody>
          <a:bodyPr anchor="b" anchorCtr="0">
            <a:normAutofit/>
          </a:bodyPr>
          <a:lstStyle>
            <a:lvl1pPr algn="l">
              <a:lnSpc>
                <a:spcPct val="100000"/>
              </a:lnSpc>
              <a:defRPr sz="4000" b="1" kern="0" cap="none" baseline="0">
                <a:solidFill>
                  <a:schemeClr val="tx1"/>
                </a:solidFill>
              </a:defRPr>
            </a:lvl1pPr>
          </a:lstStyle>
          <a:p>
            <a:r>
              <a:rPr lang="en-US" noProof="1"/>
              <a:t>Presentation title</a:t>
            </a:r>
          </a:p>
        </p:txBody>
      </p:sp>
      <p:sp>
        <p:nvSpPr>
          <p:cNvPr id="7" name="Text Placeholder 2">
            <a:extLst>
              <a:ext uri="{FF2B5EF4-FFF2-40B4-BE49-F238E27FC236}">
                <a16:creationId xmlns:a16="http://schemas.microsoft.com/office/drawing/2014/main" id="{77B0DFCC-F037-4745-849A-E2902A32AC76}"/>
              </a:ext>
            </a:extLst>
          </p:cNvPr>
          <p:cNvSpPr>
            <a:spLocks noGrp="1"/>
          </p:cNvSpPr>
          <p:nvPr>
            <p:ph type="body" sz="quarter" idx="1" hasCustomPrompt="1"/>
          </p:nvPr>
        </p:nvSpPr>
        <p:spPr>
          <a:xfrm>
            <a:off x="547200" y="4241130"/>
            <a:ext cx="9268637" cy="1254369"/>
          </a:xfrm>
        </p:spPr>
        <p:txBody>
          <a:bodyPr>
            <a:normAutofit/>
          </a:bodyPr>
          <a:lstStyle>
            <a:lvl1pPr marL="0" indent="0">
              <a:buFontTx/>
              <a:buNone/>
              <a:defRPr sz="2400"/>
            </a:lvl1pPr>
            <a:lvl2pPr marL="457200" indent="0">
              <a:buFontTx/>
              <a:buNone/>
              <a:defRPr/>
            </a:lvl2pPr>
            <a:lvl3pPr marL="914400" indent="0">
              <a:buFontTx/>
              <a:buNone/>
              <a:defRPr/>
            </a:lvl3pPr>
            <a:lvl4pPr marL="1371600" indent="0">
              <a:buFontTx/>
              <a:buNone/>
              <a:defRPr/>
            </a:lvl4pPr>
            <a:lvl5pPr marL="1371600" indent="0">
              <a:buFontTx/>
              <a:buNone/>
              <a:defRPr/>
            </a:lvl5pPr>
          </a:lstStyle>
          <a:p>
            <a:pPr lvl="0"/>
            <a:r>
              <a:rPr lang="en-US" noProof="1"/>
              <a:t>Name, Department, Date</a:t>
            </a:r>
          </a:p>
        </p:txBody>
      </p:sp>
      <p:pic>
        <p:nvPicPr>
          <p:cNvPr id="4" name="SuperGraphic">
            <a:extLst>
              <a:ext uri="{FF2B5EF4-FFF2-40B4-BE49-F238E27FC236}">
                <a16:creationId xmlns:a16="http://schemas.microsoft.com/office/drawing/2014/main" id="{862C2846-F73C-4F37-B810-57D2567D11EB}"/>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0969200" cy="2056725"/>
          </a:xfrm>
          <a:prstGeom prst="rect">
            <a:avLst/>
          </a:prstGeom>
        </p:spPr>
      </p:pic>
    </p:spTree>
    <p:extLst>
      <p:ext uri="{BB962C8B-B14F-4D97-AF65-F5344CB8AC3E}">
        <p14:creationId xmlns:p14="http://schemas.microsoft.com/office/powerpoint/2010/main" val="2149848536"/>
      </p:ext>
    </p:extLst>
  </p:cSld>
  <p:clrMapOvr>
    <a:masterClrMapping/>
  </p:clrMapOvr>
  <p:hf sldNum="0" hdr="0" ftr="0" dt="0"/>
  <p:extLst>
    <p:ext uri="{DCECCB84-F9BA-43D5-87BE-67443E8EF086}">
      <p15:sldGuideLst xmlns:p15="http://schemas.microsoft.com/office/powerpoint/2012/main">
        <p15:guide id="1" pos="428" userDrawn="1">
          <p15:clr>
            <a:srgbClr val="FBAE40"/>
          </p15:clr>
        </p15:guide>
        <p15:guide id="2" pos="6185" userDrawn="1">
          <p15:clr>
            <a:srgbClr val="FBAE40"/>
          </p15:clr>
        </p15:guide>
        <p15:guide id="3" orient="horz" pos="1290" userDrawn="1">
          <p15:clr>
            <a:srgbClr val="FBAE40"/>
          </p15:clr>
        </p15:guide>
        <p15:guide id="4" orient="horz" pos="2590" userDrawn="1">
          <p15:clr>
            <a:srgbClr val="FBAE40"/>
          </p15:clr>
        </p15:guide>
        <p15:guide id="5" orient="horz" pos="2664" userDrawn="1">
          <p15:clr>
            <a:srgbClr val="FBAE40"/>
          </p15:clr>
        </p15:guide>
        <p15:guide id="6" orient="horz" pos="3473"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2 Vertical contents ">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E29BFEC5-7639-4AE9-A818-5EB7EC3C9C54}"/>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3" name="Title 1">
            <a:extLst>
              <a:ext uri="{FF2B5EF4-FFF2-40B4-BE49-F238E27FC236}">
                <a16:creationId xmlns:a16="http://schemas.microsoft.com/office/drawing/2014/main" id="{5E99B80D-00FD-40C8-B929-FA71A2E035AA}"/>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Adicionar título do diapositivo</a:t>
            </a:r>
          </a:p>
        </p:txBody>
      </p:sp>
      <p:sp>
        <p:nvSpPr>
          <p:cNvPr id="3" name="Content Placeholder 1"/>
          <p:cNvSpPr>
            <a:spLocks noGrp="1"/>
          </p:cNvSpPr>
          <p:nvPr>
            <p:ph sz="half" idx="1" hasCustomPrompt="1"/>
          </p:nvPr>
        </p:nvSpPr>
        <p:spPr>
          <a:xfrm>
            <a:off x="205200" y="1296000"/>
            <a:ext cx="4914000" cy="4240800"/>
          </a:xfrm>
        </p:spPr>
        <p:txBody>
          <a:bodyPr/>
          <a:lstStyle>
            <a:lvl1pPr>
              <a:defRPr/>
            </a:lvl1pPr>
          </a:lstStyle>
          <a:p>
            <a:pPr lvl="0"/>
            <a:r>
              <a:rPr lang="en-US" noProof="1"/>
              <a:t>Adicionar texto</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2"/>
          <p:cNvSpPr>
            <a:spLocks noGrp="1"/>
          </p:cNvSpPr>
          <p:nvPr>
            <p:ph sz="half" idx="2" hasCustomPrompt="1"/>
          </p:nvPr>
        </p:nvSpPr>
        <p:spPr>
          <a:xfrm>
            <a:off x="5853600" y="1295999"/>
            <a:ext cx="4914000" cy="42408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2" name="AttachmentRemark">
            <a:extLst>
              <a:ext uri="{FF2B5EF4-FFF2-40B4-BE49-F238E27FC236}">
                <a16:creationId xmlns:a16="http://schemas.microsoft.com/office/drawing/2014/main" id="{0193DB20-8E77-4A05-AA77-554F32E8990F}"/>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4A6EE88F-E97F-46A3-8AB7-354C833CFFAB}"/>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2787601235"/>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pos="3225" userDrawn="1">
          <p15:clr>
            <a:srgbClr val="FBAE40"/>
          </p15:clr>
        </p15:guide>
        <p15:guide id="9" pos="3687"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3 Vertical contents ">
    <p:spTree>
      <p:nvGrpSpPr>
        <p:cNvPr id="1" name=""/>
        <p:cNvGrpSpPr/>
        <p:nvPr/>
      </p:nvGrpSpPr>
      <p:grpSpPr>
        <a:xfrm>
          <a:off x="0" y="0"/>
          <a:ext cx="0" cy="0"/>
          <a:chOff x="0" y="0"/>
          <a:chExt cx="0" cy="0"/>
        </a:xfrm>
      </p:grpSpPr>
      <p:sp>
        <p:nvSpPr>
          <p:cNvPr id="18" name="Chapter_titleonly">
            <a:extLst>
              <a:ext uri="{FF2B5EF4-FFF2-40B4-BE49-F238E27FC236}">
                <a16:creationId xmlns:a16="http://schemas.microsoft.com/office/drawing/2014/main" id="{7CCAFAD8-87FF-4E8A-B13E-2709A28399CC}"/>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4" name="Title 1">
            <a:extLst>
              <a:ext uri="{FF2B5EF4-FFF2-40B4-BE49-F238E27FC236}">
                <a16:creationId xmlns:a16="http://schemas.microsoft.com/office/drawing/2014/main" id="{4213B860-B040-4AA5-BCCF-91A137076F8B}"/>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Adicionar título do diapositivo</a:t>
            </a:r>
          </a:p>
        </p:txBody>
      </p:sp>
      <p:sp>
        <p:nvSpPr>
          <p:cNvPr id="3" name="Content Placeholder 1"/>
          <p:cNvSpPr>
            <a:spLocks noGrp="1"/>
          </p:cNvSpPr>
          <p:nvPr>
            <p:ph sz="half" idx="1" hasCustomPrompt="1"/>
          </p:nvPr>
        </p:nvSpPr>
        <p:spPr>
          <a:xfrm>
            <a:off x="205200" y="1296000"/>
            <a:ext cx="3168000" cy="42408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7" name="Content Placeholder 2">
            <a:extLst>
              <a:ext uri="{FF2B5EF4-FFF2-40B4-BE49-F238E27FC236}">
                <a16:creationId xmlns:a16="http://schemas.microsoft.com/office/drawing/2014/main" id="{3F3E027D-9EE5-4C12-9974-36EA025C350F}"/>
              </a:ext>
            </a:extLst>
          </p:cNvPr>
          <p:cNvSpPr>
            <a:spLocks noGrp="1"/>
          </p:cNvSpPr>
          <p:nvPr>
            <p:ph sz="half" idx="2" hasCustomPrompt="1"/>
          </p:nvPr>
        </p:nvSpPr>
        <p:spPr>
          <a:xfrm>
            <a:off x="3900600" y="1296000"/>
            <a:ext cx="3168000" cy="42408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3"/>
          <p:cNvSpPr>
            <a:spLocks noGrp="1"/>
          </p:cNvSpPr>
          <p:nvPr>
            <p:ph sz="half" idx="3" hasCustomPrompt="1"/>
          </p:nvPr>
        </p:nvSpPr>
        <p:spPr>
          <a:xfrm>
            <a:off x="7596000" y="1295999"/>
            <a:ext cx="3168000" cy="42408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3" name="AttachmentRemark">
            <a:extLst>
              <a:ext uri="{FF2B5EF4-FFF2-40B4-BE49-F238E27FC236}">
                <a16:creationId xmlns:a16="http://schemas.microsoft.com/office/drawing/2014/main" id="{79759149-285E-4F0E-938E-7199B34084BE}"/>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21F85651-AA1F-4EE5-A69C-0361B9A97953}"/>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2005200844"/>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pos="2126" userDrawn="1">
          <p15:clr>
            <a:srgbClr val="FBAE40"/>
          </p15:clr>
        </p15:guide>
        <p15:guide id="9" pos="2455" userDrawn="1">
          <p15:clr>
            <a:srgbClr val="FBAE40"/>
          </p15:clr>
        </p15:guide>
        <p15:guide id="10" pos="4453" userDrawn="1">
          <p15:clr>
            <a:srgbClr val="FBAE40"/>
          </p15:clr>
        </p15:guide>
        <p15:guide id="11" pos="478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4 Vertical contents ">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85E4898A-B45B-416F-8A7F-E57751056EEE}"/>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5" name="Title 1">
            <a:extLst>
              <a:ext uri="{FF2B5EF4-FFF2-40B4-BE49-F238E27FC236}">
                <a16:creationId xmlns:a16="http://schemas.microsoft.com/office/drawing/2014/main" id="{A33F6F31-B924-4EAD-BDA8-332AAD2C4179}"/>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Adicionar título do diapositivo</a:t>
            </a:r>
          </a:p>
        </p:txBody>
      </p:sp>
      <p:sp>
        <p:nvSpPr>
          <p:cNvPr id="5" name="Content Placeholder 1"/>
          <p:cNvSpPr>
            <a:spLocks noGrp="1"/>
          </p:cNvSpPr>
          <p:nvPr>
            <p:ph sz="half" idx="1" hasCustomPrompt="1"/>
          </p:nvPr>
        </p:nvSpPr>
        <p:spPr>
          <a:xfrm>
            <a:off x="205200" y="1295399"/>
            <a:ext cx="2541600" cy="42408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2" hasCustomPrompt="1"/>
          </p:nvPr>
        </p:nvSpPr>
        <p:spPr>
          <a:xfrm>
            <a:off x="2877600" y="1295400"/>
            <a:ext cx="2541600" cy="42408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3" hasCustomPrompt="1"/>
          </p:nvPr>
        </p:nvSpPr>
        <p:spPr>
          <a:xfrm>
            <a:off x="5550000" y="1295399"/>
            <a:ext cx="2541600" cy="42408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4" hasCustomPrompt="1"/>
          </p:nvPr>
        </p:nvSpPr>
        <p:spPr>
          <a:xfrm>
            <a:off x="8222400" y="1295400"/>
            <a:ext cx="2541600" cy="4240800"/>
          </a:xfrm>
        </p:spPr>
        <p:txBody>
          <a:bodyPr/>
          <a:lstStyle>
            <a:lvl1pPr>
              <a:defRPr/>
            </a:lvl1pPr>
          </a:lstStyle>
          <a:p>
            <a:pPr lvl="0"/>
            <a:r>
              <a:rPr lang="en-US" noProof="1"/>
              <a:t>Adicionar texto</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4" name="AttachmentRemark">
            <a:extLst>
              <a:ext uri="{FF2B5EF4-FFF2-40B4-BE49-F238E27FC236}">
                <a16:creationId xmlns:a16="http://schemas.microsoft.com/office/drawing/2014/main" id="{3A9A741C-7644-4810-ABAF-465822FC0D7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4E68EDC3-D46C-4E18-BC78-B9478A7BDC83}"/>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1763114601"/>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pos="1731" userDrawn="1">
          <p15:clr>
            <a:srgbClr val="FBAE40"/>
          </p15:clr>
        </p15:guide>
        <p15:guide id="9" pos="1810" userDrawn="1">
          <p15:clr>
            <a:srgbClr val="FBAE40"/>
          </p15:clr>
        </p15:guide>
        <p15:guide id="10" pos="3417" userDrawn="1">
          <p15:clr>
            <a:srgbClr val="FBAE40"/>
          </p15:clr>
        </p15:guide>
        <p15:guide id="11" pos="3495" userDrawn="1">
          <p15:clr>
            <a:srgbClr val="FBAE40"/>
          </p15:clr>
        </p15:guide>
        <p15:guide id="12" pos="5098" userDrawn="1">
          <p15:clr>
            <a:srgbClr val="FBAE40"/>
          </p15:clr>
        </p15:guide>
        <p15:guide id="13" pos="5177"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2 Horizontal contents ">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9398DDFA-1939-498B-8921-7DDB40481FE9}"/>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3" name="Title 1">
            <a:extLst>
              <a:ext uri="{FF2B5EF4-FFF2-40B4-BE49-F238E27FC236}">
                <a16:creationId xmlns:a16="http://schemas.microsoft.com/office/drawing/2014/main" id="{AB79D08E-37B8-49BA-9E18-ED577CD99900}"/>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Adicionar título do diapositivo</a:t>
            </a:r>
          </a:p>
        </p:txBody>
      </p:sp>
      <p:sp>
        <p:nvSpPr>
          <p:cNvPr id="5" name="Content Placeholder 1"/>
          <p:cNvSpPr>
            <a:spLocks noGrp="1"/>
          </p:cNvSpPr>
          <p:nvPr>
            <p:ph sz="half" idx="1" hasCustomPrompt="1"/>
          </p:nvPr>
        </p:nvSpPr>
        <p:spPr>
          <a:xfrm>
            <a:off x="205200" y="1296000"/>
            <a:ext cx="105588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2" hasCustomPrompt="1"/>
          </p:nvPr>
        </p:nvSpPr>
        <p:spPr>
          <a:xfrm>
            <a:off x="205200" y="3481200"/>
            <a:ext cx="105588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2" name="AttachmentRemark">
            <a:extLst>
              <a:ext uri="{FF2B5EF4-FFF2-40B4-BE49-F238E27FC236}">
                <a16:creationId xmlns:a16="http://schemas.microsoft.com/office/drawing/2014/main" id="{2E7C0809-54C2-4B00-97B9-AEB55C54DF3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D337342F-2EB7-4EB1-963F-314A664F0F2C}"/>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3956372322"/>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orient="horz" pos="2113" userDrawn="1">
          <p15:clr>
            <a:srgbClr val="FBAE40"/>
          </p15:clr>
        </p15:guide>
        <p15:guide id="9" orient="horz" pos="219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2 x 2 Contents ">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90C8652B-1F43-4467-AC53-668A8D3D470B}"/>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5" name="Title 1">
            <a:extLst>
              <a:ext uri="{FF2B5EF4-FFF2-40B4-BE49-F238E27FC236}">
                <a16:creationId xmlns:a16="http://schemas.microsoft.com/office/drawing/2014/main" id="{EFDBB36D-E1FF-4336-B805-B8B7F4B25A83}"/>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Adicionar título do diapositivo</a:t>
            </a:r>
          </a:p>
        </p:txBody>
      </p:sp>
      <p:sp>
        <p:nvSpPr>
          <p:cNvPr id="5" name="Content Placeholder 1"/>
          <p:cNvSpPr>
            <a:spLocks noGrp="1"/>
          </p:cNvSpPr>
          <p:nvPr>
            <p:ph sz="half" idx="1" hasCustomPrompt="1"/>
          </p:nvPr>
        </p:nvSpPr>
        <p:spPr>
          <a:xfrm>
            <a:off x="205200" y="1296000"/>
            <a:ext cx="4914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5850000" y="1295999"/>
            <a:ext cx="4914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2" hasCustomPrompt="1"/>
          </p:nvPr>
        </p:nvSpPr>
        <p:spPr>
          <a:xfrm>
            <a:off x="205200" y="3481200"/>
            <a:ext cx="4914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4" hasCustomPrompt="1"/>
          </p:nvPr>
        </p:nvSpPr>
        <p:spPr>
          <a:xfrm>
            <a:off x="5850000" y="3481200"/>
            <a:ext cx="4914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4" name="AttachmentRemark">
            <a:extLst>
              <a:ext uri="{FF2B5EF4-FFF2-40B4-BE49-F238E27FC236}">
                <a16:creationId xmlns:a16="http://schemas.microsoft.com/office/drawing/2014/main" id="{43F0E5D0-784C-433E-AAB0-40D43C1BCBA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685D5130-F453-4F60-9091-CC67A95125AD}"/>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151935903"/>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orient="horz" pos="2113" userDrawn="1">
          <p15:clr>
            <a:srgbClr val="FBAE40"/>
          </p15:clr>
        </p15:guide>
        <p15:guide id="9" orient="horz" pos="2192" userDrawn="1">
          <p15:clr>
            <a:srgbClr val="FBAE40"/>
          </p15:clr>
        </p15:guide>
        <p15:guide id="10" pos="3225" userDrawn="1">
          <p15:clr>
            <a:srgbClr val="FBAE40"/>
          </p15:clr>
        </p15:guide>
        <p15:guide id="11" pos="368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3 x 2 Contents ">
    <p:spTree>
      <p:nvGrpSpPr>
        <p:cNvPr id="1" name=""/>
        <p:cNvGrpSpPr/>
        <p:nvPr/>
      </p:nvGrpSpPr>
      <p:grpSpPr>
        <a:xfrm>
          <a:off x="0" y="0"/>
          <a:ext cx="0" cy="0"/>
          <a:chOff x="0" y="0"/>
          <a:chExt cx="0" cy="0"/>
        </a:xfrm>
      </p:grpSpPr>
      <p:sp>
        <p:nvSpPr>
          <p:cNvPr id="21" name="Chapter_titleonly">
            <a:extLst>
              <a:ext uri="{FF2B5EF4-FFF2-40B4-BE49-F238E27FC236}">
                <a16:creationId xmlns:a16="http://schemas.microsoft.com/office/drawing/2014/main" id="{FEDBFC76-9F59-4A18-8E8B-EDDF9CC208BC}"/>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7" name="Title 1">
            <a:extLst>
              <a:ext uri="{FF2B5EF4-FFF2-40B4-BE49-F238E27FC236}">
                <a16:creationId xmlns:a16="http://schemas.microsoft.com/office/drawing/2014/main" id="{0226D581-60F4-440B-A410-F6582BC0DCF0}"/>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Adicionar título do diapositivo</a:t>
            </a:r>
          </a:p>
        </p:txBody>
      </p:sp>
      <p:sp>
        <p:nvSpPr>
          <p:cNvPr id="5" name="Content Placeholder 1"/>
          <p:cNvSpPr>
            <a:spLocks noGrp="1"/>
          </p:cNvSpPr>
          <p:nvPr>
            <p:ph sz="half" idx="1" hasCustomPrompt="1"/>
          </p:nvPr>
        </p:nvSpPr>
        <p:spPr>
          <a:xfrm>
            <a:off x="205200" y="1296000"/>
            <a:ext cx="3168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3900600" y="1295999"/>
            <a:ext cx="3168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5" hasCustomPrompt="1"/>
          </p:nvPr>
        </p:nvSpPr>
        <p:spPr>
          <a:xfrm>
            <a:off x="7596000" y="1295999"/>
            <a:ext cx="3168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2" hasCustomPrompt="1"/>
          </p:nvPr>
        </p:nvSpPr>
        <p:spPr>
          <a:xfrm>
            <a:off x="205200" y="3481200"/>
            <a:ext cx="3168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5"/>
          <p:cNvSpPr>
            <a:spLocks noGrp="1"/>
          </p:cNvSpPr>
          <p:nvPr>
            <p:ph sz="half" idx="4" hasCustomPrompt="1"/>
          </p:nvPr>
        </p:nvSpPr>
        <p:spPr>
          <a:xfrm>
            <a:off x="3900600" y="3481200"/>
            <a:ext cx="3168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6"/>
          <p:cNvSpPr>
            <a:spLocks noGrp="1"/>
          </p:cNvSpPr>
          <p:nvPr>
            <p:ph sz="half" idx="6" hasCustomPrompt="1"/>
          </p:nvPr>
        </p:nvSpPr>
        <p:spPr>
          <a:xfrm>
            <a:off x="7596000" y="3481200"/>
            <a:ext cx="3168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6" name="AttachmentRemark">
            <a:extLst>
              <a:ext uri="{FF2B5EF4-FFF2-40B4-BE49-F238E27FC236}">
                <a16:creationId xmlns:a16="http://schemas.microsoft.com/office/drawing/2014/main" id="{C680F8C7-4715-4E6C-829A-E87F16C03BB3}"/>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8CC4D98D-B6D0-4EAC-B595-B1B3F34F74E1}"/>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1482577220"/>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pos="2126" userDrawn="1">
          <p15:clr>
            <a:srgbClr val="FBAE40"/>
          </p15:clr>
        </p15:guide>
        <p15:guide id="9" pos="2457" userDrawn="1">
          <p15:clr>
            <a:srgbClr val="FBAE40"/>
          </p15:clr>
        </p15:guide>
        <p15:guide id="10" pos="4453" userDrawn="1">
          <p15:clr>
            <a:srgbClr val="FBAE40"/>
          </p15:clr>
        </p15:guide>
        <p15:guide id="11" pos="4782" userDrawn="1">
          <p15:clr>
            <a:srgbClr val="FBAE40"/>
          </p15:clr>
        </p15:guide>
        <p15:guide id="12" orient="horz" pos="2113" userDrawn="1">
          <p15:clr>
            <a:srgbClr val="FBAE40"/>
          </p15:clr>
        </p15:guide>
        <p15:guide id="13" orient="horz" pos="219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4 x 2 Contents ">
    <p:spTree>
      <p:nvGrpSpPr>
        <p:cNvPr id="1" name=""/>
        <p:cNvGrpSpPr/>
        <p:nvPr/>
      </p:nvGrpSpPr>
      <p:grpSpPr>
        <a:xfrm>
          <a:off x="0" y="0"/>
          <a:ext cx="0" cy="0"/>
          <a:chOff x="0" y="0"/>
          <a:chExt cx="0" cy="0"/>
        </a:xfrm>
      </p:grpSpPr>
      <p:sp>
        <p:nvSpPr>
          <p:cNvPr id="24" name="Chapter_titleonly">
            <a:extLst>
              <a:ext uri="{FF2B5EF4-FFF2-40B4-BE49-F238E27FC236}">
                <a16:creationId xmlns:a16="http://schemas.microsoft.com/office/drawing/2014/main" id="{20D581F7-7281-48B4-B67B-7228F84F398D}"/>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9" name="Title 1">
            <a:extLst>
              <a:ext uri="{FF2B5EF4-FFF2-40B4-BE49-F238E27FC236}">
                <a16:creationId xmlns:a16="http://schemas.microsoft.com/office/drawing/2014/main" id="{C7544615-D17B-4350-B517-7E469AC91ABA}"/>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Adicionar título do diapositivo</a:t>
            </a:r>
          </a:p>
        </p:txBody>
      </p:sp>
      <p:sp>
        <p:nvSpPr>
          <p:cNvPr id="5" name="Content Placeholder 1"/>
          <p:cNvSpPr>
            <a:spLocks noGrp="1"/>
          </p:cNvSpPr>
          <p:nvPr>
            <p:ph sz="half" idx="1" hasCustomPrompt="1"/>
          </p:nvPr>
        </p:nvSpPr>
        <p:spPr>
          <a:xfrm>
            <a:off x="205200" y="1296000"/>
            <a:ext cx="25416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2877600" y="1295999"/>
            <a:ext cx="25416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7" name="Content Placeholder 3">
            <a:extLst>
              <a:ext uri="{FF2B5EF4-FFF2-40B4-BE49-F238E27FC236}">
                <a16:creationId xmlns:a16="http://schemas.microsoft.com/office/drawing/2014/main" id="{58468F8D-277D-4F1A-84A1-62122010643F}"/>
              </a:ext>
            </a:extLst>
          </p:cNvPr>
          <p:cNvSpPr>
            <a:spLocks noGrp="1"/>
          </p:cNvSpPr>
          <p:nvPr>
            <p:ph sz="half" idx="5" hasCustomPrompt="1"/>
          </p:nvPr>
        </p:nvSpPr>
        <p:spPr>
          <a:xfrm>
            <a:off x="5550000" y="1296000"/>
            <a:ext cx="25416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4"/>
          <p:cNvSpPr>
            <a:spLocks noGrp="1"/>
          </p:cNvSpPr>
          <p:nvPr>
            <p:ph sz="half" idx="7" hasCustomPrompt="1"/>
          </p:nvPr>
        </p:nvSpPr>
        <p:spPr>
          <a:xfrm>
            <a:off x="8222400" y="1295999"/>
            <a:ext cx="25416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5"/>
          <p:cNvSpPr>
            <a:spLocks noGrp="1"/>
          </p:cNvSpPr>
          <p:nvPr>
            <p:ph sz="half" idx="2" hasCustomPrompt="1"/>
          </p:nvPr>
        </p:nvSpPr>
        <p:spPr>
          <a:xfrm>
            <a:off x="205200" y="3481200"/>
            <a:ext cx="25416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6"/>
          <p:cNvSpPr>
            <a:spLocks noGrp="1"/>
          </p:cNvSpPr>
          <p:nvPr>
            <p:ph sz="half" idx="4" hasCustomPrompt="1"/>
          </p:nvPr>
        </p:nvSpPr>
        <p:spPr>
          <a:xfrm>
            <a:off x="2877600" y="3481200"/>
            <a:ext cx="25416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8" name="Content Placeholder 7">
            <a:extLst>
              <a:ext uri="{FF2B5EF4-FFF2-40B4-BE49-F238E27FC236}">
                <a16:creationId xmlns:a16="http://schemas.microsoft.com/office/drawing/2014/main" id="{B143799E-2832-49D7-9953-45BACACA7549}"/>
              </a:ext>
            </a:extLst>
          </p:cNvPr>
          <p:cNvSpPr>
            <a:spLocks noGrp="1"/>
          </p:cNvSpPr>
          <p:nvPr>
            <p:ph sz="half" idx="6" hasCustomPrompt="1"/>
          </p:nvPr>
        </p:nvSpPr>
        <p:spPr>
          <a:xfrm>
            <a:off x="5550000" y="3481200"/>
            <a:ext cx="25416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8"/>
          <p:cNvSpPr>
            <a:spLocks noGrp="1"/>
          </p:cNvSpPr>
          <p:nvPr>
            <p:ph sz="half" idx="8" hasCustomPrompt="1"/>
          </p:nvPr>
        </p:nvSpPr>
        <p:spPr>
          <a:xfrm>
            <a:off x="8222400" y="3481200"/>
            <a:ext cx="25416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21" name="AttachmentRemark">
            <a:extLst>
              <a:ext uri="{FF2B5EF4-FFF2-40B4-BE49-F238E27FC236}">
                <a16:creationId xmlns:a16="http://schemas.microsoft.com/office/drawing/2014/main" id="{60F530EA-2EFB-4DC6-BA26-465D18FD265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C3FE2449-86F7-413D-AD74-17B8BDC576AB}"/>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3371421479"/>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orient="horz" pos="2113" userDrawn="1">
          <p15:clr>
            <a:srgbClr val="FBAE40"/>
          </p15:clr>
        </p15:guide>
        <p15:guide id="9" orient="horz" pos="2192" userDrawn="1">
          <p15:clr>
            <a:srgbClr val="FBAE40"/>
          </p15:clr>
        </p15:guide>
        <p15:guide id="10" pos="1731" userDrawn="1">
          <p15:clr>
            <a:srgbClr val="FBAE40"/>
          </p15:clr>
        </p15:guide>
        <p15:guide id="11" pos="1810" userDrawn="1">
          <p15:clr>
            <a:srgbClr val="FBAE40"/>
          </p15:clr>
        </p15:guide>
        <p15:guide id="12" pos="3416" userDrawn="1">
          <p15:clr>
            <a:srgbClr val="FBAE40"/>
          </p15:clr>
        </p15:guide>
        <p15:guide id="13" pos="3497" userDrawn="1">
          <p15:clr>
            <a:srgbClr val="FBAE40"/>
          </p15:clr>
        </p15:guide>
        <p15:guide id="14" pos="5098" userDrawn="1">
          <p15:clr>
            <a:srgbClr val="FBAE40"/>
          </p15:clr>
        </p15:guide>
        <p15:guide id="15" pos="517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line only ">
    <p:spTree>
      <p:nvGrpSpPr>
        <p:cNvPr id="1" name=""/>
        <p:cNvGrpSpPr/>
        <p:nvPr/>
      </p:nvGrpSpPr>
      <p:grpSpPr>
        <a:xfrm>
          <a:off x="0" y="0"/>
          <a:ext cx="0" cy="0"/>
          <a:chOff x="0" y="0"/>
          <a:chExt cx="0" cy="0"/>
        </a:xfrm>
      </p:grpSpPr>
      <p:sp>
        <p:nvSpPr>
          <p:cNvPr id="4" name="Chapter_titleonly"/>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0" name="AttachmentRemark">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5" name="Title 4">
            <a:extLst>
              <a:ext uri="{FF2B5EF4-FFF2-40B4-BE49-F238E27FC236}">
                <a16:creationId xmlns:a16="http://schemas.microsoft.com/office/drawing/2014/main" id="{5CC74776-286D-45CF-B42A-A491ED08BED4}"/>
              </a:ext>
            </a:extLst>
          </p:cNvPr>
          <p:cNvSpPr>
            <a:spLocks noGrp="1"/>
          </p:cNvSpPr>
          <p:nvPr>
            <p:ph type="title" hasCustomPrompt="1"/>
          </p:nvPr>
        </p:nvSpPr>
        <p:spPr/>
        <p:txBody>
          <a:bodyPr/>
          <a:lstStyle/>
          <a:p>
            <a:r>
              <a:rPr lang="en-US"/>
              <a:t>Adicionar título do diapositivo</a:t>
            </a:r>
          </a:p>
        </p:txBody>
      </p:sp>
      <p:sp>
        <p:nvSpPr>
          <p:cNvPr id="2" name="Slide Number Placeholder 1">
            <a:extLst>
              <a:ext uri="{FF2B5EF4-FFF2-40B4-BE49-F238E27FC236}">
                <a16:creationId xmlns:a16="http://schemas.microsoft.com/office/drawing/2014/main" id="{9D4A29A7-9E35-4523-8421-38341F67C3EE}"/>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2822274495"/>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slide ">
    <p:spTree>
      <p:nvGrpSpPr>
        <p:cNvPr id="1" name=""/>
        <p:cNvGrpSpPr/>
        <p:nvPr/>
      </p:nvGrpSpPr>
      <p:grpSpPr>
        <a:xfrm>
          <a:off x="0" y="0"/>
          <a:ext cx="0" cy="0"/>
          <a:chOff x="0" y="0"/>
          <a:chExt cx="0" cy="0"/>
        </a:xfrm>
      </p:grpSpPr>
      <p:sp>
        <p:nvSpPr>
          <p:cNvPr id="8" name="AttachmentRemark">
            <a:extLst>
              <a:ext uri="{FF2B5EF4-FFF2-40B4-BE49-F238E27FC236}">
                <a16:creationId xmlns:a16="http://schemas.microsoft.com/office/drawing/2014/main" id="{C868D9BE-A299-4D0B-87AF-B491FAE5FD28}"/>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570A8589-A8D2-4132-B89B-2FADFC125660}"/>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1074551859"/>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7" orient="horz" pos="348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horizontal ">
    <p:spTree>
      <p:nvGrpSpPr>
        <p:cNvPr id="1" name=""/>
        <p:cNvGrpSpPr/>
        <p:nvPr/>
      </p:nvGrpSpPr>
      <p:grpSpPr>
        <a:xfrm>
          <a:off x="0" y="0"/>
          <a:ext cx="0" cy="0"/>
          <a:chOff x="0" y="0"/>
          <a:chExt cx="0" cy="0"/>
        </a:xfrm>
      </p:grpSpPr>
      <p:pic>
        <p:nvPicPr>
          <p:cNvPr id="9" name="Logo">
            <a:extLst>
              <a:ext uri="{FF2B5EF4-FFF2-40B4-BE49-F238E27FC236}">
                <a16:creationId xmlns:a16="http://schemas.microsoft.com/office/drawing/2014/main" id="{BF558F48-F6D6-4568-8DA6-55FAE81CC26F}"/>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547200" y="2602898"/>
            <a:ext cx="9268637" cy="1507549"/>
          </a:xfrm>
          <a:ln w="0">
            <a:noFill/>
          </a:ln>
          <a:effectLst/>
        </p:spPr>
        <p:txBody>
          <a:bodyPr anchor="b" anchorCtr="0">
            <a:normAutofit/>
          </a:bodyPr>
          <a:lstStyle>
            <a:lvl1pPr algn="l">
              <a:lnSpc>
                <a:spcPct val="100000"/>
              </a:lnSpc>
              <a:defRPr sz="4000" b="1" kern="0" cap="none" baseline="0">
                <a:solidFill>
                  <a:schemeClr val="tx1"/>
                </a:solidFill>
              </a:defRPr>
            </a:lvl1pPr>
          </a:lstStyle>
          <a:p>
            <a:r>
              <a:rPr lang="en-US" noProof="1"/>
              <a:t>Presentation title</a:t>
            </a:r>
          </a:p>
        </p:txBody>
      </p:sp>
      <p:sp>
        <p:nvSpPr>
          <p:cNvPr id="7" name="Text Placeholder 2">
            <a:extLst>
              <a:ext uri="{FF2B5EF4-FFF2-40B4-BE49-F238E27FC236}">
                <a16:creationId xmlns:a16="http://schemas.microsoft.com/office/drawing/2014/main" id="{77B0DFCC-F037-4745-849A-E2902A32AC76}"/>
              </a:ext>
            </a:extLst>
          </p:cNvPr>
          <p:cNvSpPr>
            <a:spLocks noGrp="1"/>
          </p:cNvSpPr>
          <p:nvPr>
            <p:ph type="body" sz="quarter" idx="1" hasCustomPrompt="1"/>
          </p:nvPr>
        </p:nvSpPr>
        <p:spPr>
          <a:xfrm>
            <a:off x="547200" y="4241130"/>
            <a:ext cx="9268637" cy="1254369"/>
          </a:xfrm>
        </p:spPr>
        <p:txBody>
          <a:bodyPr>
            <a:normAutofit/>
          </a:bodyPr>
          <a:lstStyle>
            <a:lvl1pPr marL="0" indent="0">
              <a:buFontTx/>
              <a:buNone/>
              <a:defRPr sz="2400"/>
            </a:lvl1pPr>
            <a:lvl2pPr marL="457200" indent="0">
              <a:buFontTx/>
              <a:buNone/>
              <a:defRPr/>
            </a:lvl2pPr>
            <a:lvl3pPr marL="914400" indent="0">
              <a:buFontTx/>
              <a:buNone/>
              <a:defRPr/>
            </a:lvl3pPr>
            <a:lvl4pPr marL="1371600" indent="0">
              <a:buFontTx/>
              <a:buNone/>
              <a:defRPr/>
            </a:lvl4pPr>
            <a:lvl5pPr marL="1371600" indent="0">
              <a:buFontTx/>
              <a:buNone/>
              <a:defRPr/>
            </a:lvl5pPr>
          </a:lstStyle>
          <a:p>
            <a:pPr lvl="0"/>
            <a:r>
              <a:rPr lang="en-US" noProof="1"/>
              <a:t>Name, Department, Date</a:t>
            </a:r>
          </a:p>
        </p:txBody>
      </p:sp>
      <p:pic>
        <p:nvPicPr>
          <p:cNvPr id="4" name="SuperGraphic">
            <a:extLst>
              <a:ext uri="{FF2B5EF4-FFF2-40B4-BE49-F238E27FC236}">
                <a16:creationId xmlns:a16="http://schemas.microsoft.com/office/drawing/2014/main" id="{862C2846-F73C-4F37-B810-57D2567D11EB}"/>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0969200" cy="2056725"/>
          </a:xfrm>
          <a:prstGeom prst="rect">
            <a:avLst/>
          </a:prstGeom>
        </p:spPr>
      </p:pic>
    </p:spTree>
    <p:extLst>
      <p:ext uri="{BB962C8B-B14F-4D97-AF65-F5344CB8AC3E}">
        <p14:creationId xmlns:p14="http://schemas.microsoft.com/office/powerpoint/2010/main" val="631881124"/>
      </p:ext>
    </p:extLst>
  </p:cSld>
  <p:clrMapOvr>
    <a:masterClrMapping/>
  </p:clrMapOvr>
  <p:hf sldNum="0" hdr="0" ftr="0" dt="0"/>
  <p:extLst>
    <p:ext uri="{DCECCB84-F9BA-43D5-87BE-67443E8EF086}">
      <p15:sldGuideLst xmlns:p15="http://schemas.microsoft.com/office/powerpoint/2012/main">
        <p15:guide id="1" pos="428">
          <p15:clr>
            <a:srgbClr val="FBAE40"/>
          </p15:clr>
        </p15:guide>
        <p15:guide id="2" pos="6185">
          <p15:clr>
            <a:srgbClr val="FBAE40"/>
          </p15:clr>
        </p15:guide>
        <p15:guide id="3" orient="horz" pos="1290">
          <p15:clr>
            <a:srgbClr val="FBAE40"/>
          </p15:clr>
        </p15:guide>
        <p15:guide id="4" orient="horz" pos="2590">
          <p15:clr>
            <a:srgbClr val="FBAE40"/>
          </p15:clr>
        </p15:guide>
        <p15:guide id="5" orient="horz" pos="2664">
          <p15:clr>
            <a:srgbClr val="FBAE40"/>
          </p15:clr>
        </p15:guide>
        <p15:guide id="6" orient="horz" pos="347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vertical ">
    <p:spTree>
      <p:nvGrpSpPr>
        <p:cNvPr id="1" name=""/>
        <p:cNvGrpSpPr/>
        <p:nvPr/>
      </p:nvGrpSpPr>
      <p:grpSpPr>
        <a:xfrm>
          <a:off x="0" y="0"/>
          <a:ext cx="0" cy="0"/>
          <a:chOff x="0" y="0"/>
          <a:chExt cx="0" cy="0"/>
        </a:xfrm>
      </p:grpSpPr>
      <p:pic>
        <p:nvPicPr>
          <p:cNvPr id="9" name="Logo">
            <a:extLst>
              <a:ext uri="{FF2B5EF4-FFF2-40B4-BE49-F238E27FC236}">
                <a16:creationId xmlns:a16="http://schemas.microsoft.com/office/drawing/2014/main" id="{43858496-C239-47F8-BDF4-1C95D89182D0}"/>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3289593" y="1152144"/>
            <a:ext cx="7132831" cy="2044365"/>
          </a:xfrm>
          <a:ln w="0">
            <a:noFill/>
          </a:ln>
          <a:effectLst/>
        </p:spPr>
        <p:txBody>
          <a:bodyPr anchor="b" anchorCtr="0">
            <a:normAutofit/>
          </a:bodyPr>
          <a:lstStyle>
            <a:lvl1pPr algn="l">
              <a:lnSpc>
                <a:spcPct val="100000"/>
              </a:lnSpc>
              <a:defRPr sz="4000" b="1" kern="0" cap="none" baseline="0">
                <a:solidFill>
                  <a:schemeClr val="tx1"/>
                </a:solidFill>
              </a:defRPr>
            </a:lvl1pPr>
          </a:lstStyle>
          <a:p>
            <a:r>
              <a:rPr lang="en-US" noProof="1"/>
              <a:t>Presentation title</a:t>
            </a:r>
          </a:p>
        </p:txBody>
      </p:sp>
      <p:sp>
        <p:nvSpPr>
          <p:cNvPr id="4" name="Text Placeholder 2">
            <a:extLst>
              <a:ext uri="{FF2B5EF4-FFF2-40B4-BE49-F238E27FC236}">
                <a16:creationId xmlns:a16="http://schemas.microsoft.com/office/drawing/2014/main" id="{55C2B86F-C1CA-4E64-9221-A99B4E89D289}"/>
              </a:ext>
            </a:extLst>
          </p:cNvPr>
          <p:cNvSpPr>
            <a:spLocks noGrp="1"/>
          </p:cNvSpPr>
          <p:nvPr>
            <p:ph type="body" sz="quarter" idx="1" hasCustomPrompt="1"/>
          </p:nvPr>
        </p:nvSpPr>
        <p:spPr>
          <a:xfrm>
            <a:off x="3289593" y="3327191"/>
            <a:ext cx="7132831" cy="1254369"/>
          </a:xfrm>
        </p:spPr>
        <p:txBody>
          <a:bodyPr>
            <a:normAutofit/>
          </a:bodyPr>
          <a:lstStyle>
            <a:lvl1pPr marL="0" indent="0">
              <a:buFontTx/>
              <a:buNone/>
              <a:defRPr sz="2400"/>
            </a:lvl1pPr>
            <a:lvl2pPr marL="457200" indent="0">
              <a:buFontTx/>
              <a:buNone/>
              <a:defRPr/>
            </a:lvl2pPr>
            <a:lvl3pPr marL="914400" indent="0">
              <a:buFontTx/>
              <a:buNone/>
              <a:defRPr/>
            </a:lvl3pPr>
            <a:lvl4pPr marL="1371600" indent="0">
              <a:buFontTx/>
              <a:buNone/>
              <a:defRPr/>
            </a:lvl4pPr>
            <a:lvl5pPr marL="1371600" indent="0">
              <a:buFontTx/>
              <a:buNone/>
              <a:defRPr/>
            </a:lvl5pPr>
          </a:lstStyle>
          <a:p>
            <a:pPr lvl="0"/>
            <a:r>
              <a:rPr lang="en-US" noProof="1"/>
              <a:t>Name, Department, Date</a:t>
            </a:r>
          </a:p>
        </p:txBody>
      </p:sp>
      <p:pic>
        <p:nvPicPr>
          <p:cNvPr id="3" name="SuperGraphic">
            <a:extLst>
              <a:ext uri="{FF2B5EF4-FFF2-40B4-BE49-F238E27FC236}">
                <a16:creationId xmlns:a16="http://schemas.microsoft.com/office/drawing/2014/main" id="{8E3B306C-041F-4487-8C98-1BF9B6BE172F}"/>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2742494" cy="6170613"/>
          </a:xfrm>
          <a:prstGeom prst="rect">
            <a:avLst/>
          </a:prstGeom>
        </p:spPr>
      </p:pic>
    </p:spTree>
    <p:extLst>
      <p:ext uri="{BB962C8B-B14F-4D97-AF65-F5344CB8AC3E}">
        <p14:creationId xmlns:p14="http://schemas.microsoft.com/office/powerpoint/2010/main" val="1621930316"/>
      </p:ext>
    </p:extLst>
  </p:cSld>
  <p:clrMapOvr>
    <a:masterClrMapping/>
  </p:clrMapOvr>
  <p:hf sldNum="0" hdr="0" ftr="0" dt="0"/>
  <p:extLst>
    <p:ext uri="{DCECCB84-F9BA-43D5-87BE-67443E8EF086}">
      <p15:sldGuideLst xmlns:p15="http://schemas.microsoft.com/office/powerpoint/2012/main">
        <p15:guide id="1" pos="2153" userDrawn="1">
          <p15:clr>
            <a:srgbClr val="FBAE40"/>
          </p15:clr>
        </p15:guide>
        <p15:guide id="2" pos="6491" userDrawn="1">
          <p15:clr>
            <a:srgbClr val="FBAE40"/>
          </p15:clr>
        </p15:guide>
        <p15:guide id="3" orient="horz" pos="2088" userDrawn="1">
          <p15:clr>
            <a:srgbClr val="FBAE40"/>
          </p15:clr>
        </p15:guide>
        <p15:guide id="4" orient="horz" pos="2014" userDrawn="1">
          <p15:clr>
            <a:srgbClr val="FBAE40"/>
          </p15:clr>
        </p15:guide>
        <p15:guide id="5" orient="horz" pos="3473"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vertical ">
    <p:spTree>
      <p:nvGrpSpPr>
        <p:cNvPr id="1" name=""/>
        <p:cNvGrpSpPr/>
        <p:nvPr/>
      </p:nvGrpSpPr>
      <p:grpSpPr>
        <a:xfrm>
          <a:off x="0" y="0"/>
          <a:ext cx="0" cy="0"/>
          <a:chOff x="0" y="0"/>
          <a:chExt cx="0" cy="0"/>
        </a:xfrm>
      </p:grpSpPr>
      <p:pic>
        <p:nvPicPr>
          <p:cNvPr id="9" name="Logo">
            <a:extLst>
              <a:ext uri="{FF2B5EF4-FFF2-40B4-BE49-F238E27FC236}">
                <a16:creationId xmlns:a16="http://schemas.microsoft.com/office/drawing/2014/main" id="{43858496-C239-47F8-BDF4-1C95D89182D0}"/>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3289593" y="1152144"/>
            <a:ext cx="7132831" cy="2044365"/>
          </a:xfrm>
          <a:ln w="0">
            <a:noFill/>
          </a:ln>
          <a:effectLst/>
        </p:spPr>
        <p:txBody>
          <a:bodyPr anchor="b" anchorCtr="0">
            <a:normAutofit/>
          </a:bodyPr>
          <a:lstStyle>
            <a:lvl1pPr algn="l">
              <a:lnSpc>
                <a:spcPct val="100000"/>
              </a:lnSpc>
              <a:defRPr sz="4000" b="1" kern="0" cap="none" baseline="0">
                <a:solidFill>
                  <a:schemeClr val="tx1"/>
                </a:solidFill>
              </a:defRPr>
            </a:lvl1pPr>
          </a:lstStyle>
          <a:p>
            <a:r>
              <a:rPr lang="en-US" noProof="1"/>
              <a:t>Presentation title</a:t>
            </a:r>
          </a:p>
        </p:txBody>
      </p:sp>
      <p:sp>
        <p:nvSpPr>
          <p:cNvPr id="4" name="Text Placeholder 2">
            <a:extLst>
              <a:ext uri="{FF2B5EF4-FFF2-40B4-BE49-F238E27FC236}">
                <a16:creationId xmlns:a16="http://schemas.microsoft.com/office/drawing/2014/main" id="{55C2B86F-C1CA-4E64-9221-A99B4E89D289}"/>
              </a:ext>
            </a:extLst>
          </p:cNvPr>
          <p:cNvSpPr>
            <a:spLocks noGrp="1"/>
          </p:cNvSpPr>
          <p:nvPr>
            <p:ph type="body" sz="quarter" idx="1" hasCustomPrompt="1"/>
          </p:nvPr>
        </p:nvSpPr>
        <p:spPr>
          <a:xfrm>
            <a:off x="3289593" y="3327191"/>
            <a:ext cx="7132831" cy="1254369"/>
          </a:xfrm>
        </p:spPr>
        <p:txBody>
          <a:bodyPr>
            <a:normAutofit/>
          </a:bodyPr>
          <a:lstStyle>
            <a:lvl1pPr marL="0" indent="0">
              <a:buFontTx/>
              <a:buNone/>
              <a:defRPr sz="2400"/>
            </a:lvl1pPr>
            <a:lvl2pPr marL="457200" indent="0">
              <a:buFontTx/>
              <a:buNone/>
              <a:defRPr/>
            </a:lvl2pPr>
            <a:lvl3pPr marL="914400" indent="0">
              <a:buFontTx/>
              <a:buNone/>
              <a:defRPr/>
            </a:lvl3pPr>
            <a:lvl4pPr marL="1371600" indent="0">
              <a:buFontTx/>
              <a:buNone/>
              <a:defRPr/>
            </a:lvl4pPr>
            <a:lvl5pPr marL="1371600" indent="0">
              <a:buFontTx/>
              <a:buNone/>
              <a:defRPr/>
            </a:lvl5pPr>
          </a:lstStyle>
          <a:p>
            <a:pPr lvl="0"/>
            <a:r>
              <a:rPr lang="en-US" noProof="1"/>
              <a:t>Name, Department, Date</a:t>
            </a:r>
          </a:p>
        </p:txBody>
      </p:sp>
      <p:pic>
        <p:nvPicPr>
          <p:cNvPr id="3" name="SuperGraphic">
            <a:extLst>
              <a:ext uri="{FF2B5EF4-FFF2-40B4-BE49-F238E27FC236}">
                <a16:creationId xmlns:a16="http://schemas.microsoft.com/office/drawing/2014/main" id="{8E3B306C-041F-4487-8C98-1BF9B6BE172F}"/>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2742494" cy="6170613"/>
          </a:xfrm>
          <a:prstGeom prst="rect">
            <a:avLst/>
          </a:prstGeom>
        </p:spPr>
      </p:pic>
    </p:spTree>
    <p:extLst>
      <p:ext uri="{BB962C8B-B14F-4D97-AF65-F5344CB8AC3E}">
        <p14:creationId xmlns:p14="http://schemas.microsoft.com/office/powerpoint/2010/main" val="1886832437"/>
      </p:ext>
    </p:extLst>
  </p:cSld>
  <p:clrMapOvr>
    <a:masterClrMapping/>
  </p:clrMapOvr>
  <p:hf sldNum="0" hdr="0" ftr="0" dt="0"/>
  <p:extLst>
    <p:ext uri="{DCECCB84-F9BA-43D5-87BE-67443E8EF086}">
      <p15:sldGuideLst xmlns:p15="http://schemas.microsoft.com/office/powerpoint/2012/main">
        <p15:guide id="1" pos="2153">
          <p15:clr>
            <a:srgbClr val="FBAE40"/>
          </p15:clr>
        </p15:guide>
        <p15:guide id="2" pos="6491">
          <p15:clr>
            <a:srgbClr val="FBAE40"/>
          </p15:clr>
        </p15:guide>
        <p15:guide id="3" orient="horz" pos="2088">
          <p15:clr>
            <a:srgbClr val="FBAE40"/>
          </p15:clr>
        </p15:guide>
        <p15:guide id="4" orient="horz" pos="2014">
          <p15:clr>
            <a:srgbClr val="FBAE40"/>
          </p15:clr>
        </p15:guide>
        <p15:guide id="5" orient="horz" pos="347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hapter horizontal ">
    <p:spTree>
      <p:nvGrpSpPr>
        <p:cNvPr id="1" name=""/>
        <p:cNvGrpSpPr/>
        <p:nvPr/>
      </p:nvGrpSpPr>
      <p:grpSpPr>
        <a:xfrm>
          <a:off x="0" y="0"/>
          <a:ext cx="0" cy="0"/>
          <a:chOff x="0" y="0"/>
          <a:chExt cx="0" cy="0"/>
        </a:xfrm>
      </p:grpSpPr>
      <p:pic>
        <p:nvPicPr>
          <p:cNvPr id="9" name="Logo">
            <a:extLst>
              <a:ext uri="{FF2B5EF4-FFF2-40B4-BE49-F238E27FC236}">
                <a16:creationId xmlns:a16="http://schemas.microsoft.com/office/drawing/2014/main" id="{E881C9CD-D10B-4CDB-B44D-3FBD5D07A516}"/>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6" name="Chapter_title">
            <a:extLst>
              <a:ext uri="{FF2B5EF4-FFF2-40B4-BE49-F238E27FC236}">
                <a16:creationId xmlns:a16="http://schemas.microsoft.com/office/drawing/2014/main" id="{EE80FFE3-B9B2-433E-9111-10990FD419AB}"/>
              </a:ext>
            </a:extLst>
          </p:cNvPr>
          <p:cNvSpPr>
            <a:spLocks noGrp="1"/>
          </p:cNvSpPr>
          <p:nvPr>
            <p:ph type="body" sz="quarter" idx="15" hasCustomPrompt="1"/>
          </p:nvPr>
        </p:nvSpPr>
        <p:spPr>
          <a:xfrm>
            <a:off x="547200" y="2602896"/>
            <a:ext cx="9268637" cy="2892602"/>
          </a:xfrm>
          <a:ln w="0">
            <a:noFill/>
          </a:ln>
          <a:effectLst/>
        </p:spPr>
        <p:txBody>
          <a:bodyPr anchor="t" anchorCtr="0">
            <a:normAutofit/>
          </a:bodyPr>
          <a:lstStyle>
            <a:lvl1pPr marL="0" indent="0" algn="l">
              <a:lnSpc>
                <a:spcPct val="100000"/>
              </a:lnSpc>
              <a:spcBef>
                <a:spcPts val="0"/>
              </a:spcBef>
              <a:buFontTx/>
              <a:buNone/>
              <a:defRPr sz="4000" b="1" kern="0" cap="none" baseline="0">
                <a:solidFill>
                  <a:schemeClr val="tx1"/>
                </a:solidFill>
              </a:defRPr>
            </a:lvl1pPr>
          </a:lstStyle>
          <a:p>
            <a:r>
              <a:rPr lang="en-US" noProof="1"/>
              <a:t>Chapter title</a:t>
            </a:r>
          </a:p>
        </p:txBody>
      </p:sp>
      <p:sp>
        <p:nvSpPr>
          <p:cNvPr id="3" name="RectangleCol">
            <a:extLst>
              <a:ext uri="{FF2B5EF4-FFF2-40B4-BE49-F238E27FC236}">
                <a16:creationId xmlns:a16="http://schemas.microsoft.com/office/drawing/2014/main" id="{5DD958C9-7251-4FEC-9785-C1A6CE9F6847}"/>
              </a:ext>
            </a:extLst>
          </p:cNvPr>
          <p:cNvSpPr>
            <a:spLocks noSelect="1" noChangeAspect="1"/>
          </p:cNvSpPr>
          <p:nvPr userDrawn="1"/>
        </p:nvSpPr>
        <p:spPr>
          <a:xfrm>
            <a:off x="0" y="99"/>
            <a:ext cx="10969625" cy="2055600"/>
          </a:xfrm>
          <a:prstGeom prst="rect">
            <a:avLst/>
          </a:pr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4" name="Text Placeholder 3">
            <a:extLst>
              <a:ext uri="{FF2B5EF4-FFF2-40B4-BE49-F238E27FC236}">
                <a16:creationId xmlns:a16="http://schemas.microsoft.com/office/drawing/2014/main" id="{D9EAE105-4DC3-4775-A78C-B758C32ACFF6}"/>
              </a:ext>
            </a:extLst>
          </p:cNvPr>
          <p:cNvSpPr>
            <a:spLocks noGrp="1"/>
          </p:cNvSpPr>
          <p:nvPr>
            <p:ph type="ctrTitle" hasCustomPrompt="1"/>
          </p:nvPr>
        </p:nvSpPr>
        <p:spPr>
          <a:xfrm>
            <a:off x="465781" y="98"/>
            <a:ext cx="2207942" cy="2055600"/>
          </a:xfrm>
        </p:spPr>
        <p:txBody>
          <a:bodyPr bIns="72000" anchor="ctr"/>
          <a:lstStyle>
            <a:lvl1pPr marL="0" indent="0">
              <a:lnSpc>
                <a:spcPct val="100000"/>
              </a:lnSpc>
              <a:spcBef>
                <a:spcPts val="500"/>
              </a:spcBef>
              <a:buFontTx/>
              <a:buNone/>
              <a:defRPr sz="15000" b="1" kern="0" baseline="0">
                <a:solidFill>
                  <a:schemeClr val="bg1"/>
                </a:solidFill>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a:t>00</a:t>
            </a:r>
          </a:p>
        </p:txBody>
      </p:sp>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Tree>
    <p:extLst>
      <p:ext uri="{BB962C8B-B14F-4D97-AF65-F5344CB8AC3E}">
        <p14:creationId xmlns:p14="http://schemas.microsoft.com/office/powerpoint/2010/main" val="3049932416"/>
      </p:ext>
    </p:extLst>
  </p:cSld>
  <p:clrMapOvr>
    <a:masterClrMapping/>
  </p:clrMapOvr>
  <p:hf sldNum="0" hdr="0" ftr="0" dt="0"/>
  <p:extLst>
    <p:ext uri="{DCECCB84-F9BA-43D5-87BE-67443E8EF086}">
      <p15:sldGuideLst xmlns:p15="http://schemas.microsoft.com/office/powerpoint/2012/main">
        <p15:guide id="1" pos="342">
          <p15:clr>
            <a:srgbClr val="FBAE40"/>
          </p15:clr>
        </p15:guide>
        <p15:guide id="2" pos="6165">
          <p15:clr>
            <a:srgbClr val="FBAE40"/>
          </p15:clr>
        </p15:guide>
        <p15:guide id="3" orient="horz" pos="1557">
          <p15:clr>
            <a:srgbClr val="FBAE40"/>
          </p15:clr>
        </p15:guide>
        <p15:guide id="4" orient="horz" pos="281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hapter vertical ">
    <p:spTree>
      <p:nvGrpSpPr>
        <p:cNvPr id="1" name=""/>
        <p:cNvGrpSpPr/>
        <p:nvPr/>
      </p:nvGrpSpPr>
      <p:grpSpPr>
        <a:xfrm>
          <a:off x="0" y="0"/>
          <a:ext cx="0" cy="0"/>
          <a:chOff x="0" y="0"/>
          <a:chExt cx="0" cy="0"/>
        </a:xfrm>
      </p:grpSpPr>
      <p:pic>
        <p:nvPicPr>
          <p:cNvPr id="7" name="Logo">
            <a:extLst>
              <a:ext uri="{FF2B5EF4-FFF2-40B4-BE49-F238E27FC236}">
                <a16:creationId xmlns:a16="http://schemas.microsoft.com/office/drawing/2014/main" id="{E5083679-3829-4F0B-9E1A-B4E6F314AFD2}"/>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6" name="Chapter_title">
            <a:extLst>
              <a:ext uri="{FF2B5EF4-FFF2-40B4-BE49-F238E27FC236}">
                <a16:creationId xmlns:a16="http://schemas.microsoft.com/office/drawing/2014/main" id="{EE80FFE3-B9B2-433E-9111-10990FD419AB}"/>
              </a:ext>
            </a:extLst>
          </p:cNvPr>
          <p:cNvSpPr>
            <a:spLocks noGrp="1"/>
          </p:cNvSpPr>
          <p:nvPr>
            <p:ph type="body" sz="quarter" idx="15" hasCustomPrompt="1"/>
          </p:nvPr>
        </p:nvSpPr>
        <p:spPr>
          <a:xfrm>
            <a:off x="3279831" y="1200075"/>
            <a:ext cx="7072741" cy="3142785"/>
          </a:xfrm>
          <a:ln w="0">
            <a:noFill/>
          </a:ln>
          <a:effectLst/>
        </p:spPr>
        <p:txBody>
          <a:bodyPr anchor="t" anchorCtr="0">
            <a:normAutofit/>
          </a:bodyPr>
          <a:lstStyle>
            <a:lvl1pPr marL="0" indent="0" algn="l">
              <a:lnSpc>
                <a:spcPct val="100000"/>
              </a:lnSpc>
              <a:spcBef>
                <a:spcPts val="0"/>
              </a:spcBef>
              <a:buFontTx/>
              <a:buNone/>
              <a:defRPr sz="4000" b="1" kern="0" cap="none" baseline="0">
                <a:solidFill>
                  <a:schemeClr val="tx1"/>
                </a:solidFill>
              </a:defRPr>
            </a:lvl1pPr>
          </a:lstStyle>
          <a:p>
            <a:r>
              <a:rPr lang="en-US" noProof="1"/>
              <a:t>Chapter title</a:t>
            </a:r>
          </a:p>
        </p:txBody>
      </p:sp>
      <p:sp>
        <p:nvSpPr>
          <p:cNvPr id="3" name="RectangleCol">
            <a:extLst>
              <a:ext uri="{FF2B5EF4-FFF2-40B4-BE49-F238E27FC236}">
                <a16:creationId xmlns:a16="http://schemas.microsoft.com/office/drawing/2014/main" id="{5DD958C9-7251-4FEC-9785-C1A6CE9F6847}"/>
              </a:ext>
            </a:extLst>
          </p:cNvPr>
          <p:cNvSpPr>
            <a:spLocks noSelect="1" noChangeAspect="1"/>
          </p:cNvSpPr>
          <p:nvPr userDrawn="1"/>
        </p:nvSpPr>
        <p:spPr>
          <a:xfrm>
            <a:off x="-1" y="99"/>
            <a:ext cx="2739600" cy="6170514"/>
          </a:xfrm>
          <a:prstGeom prst="rect">
            <a:avLst/>
          </a:pr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4" name="Text Placeholder 3">
            <a:extLst>
              <a:ext uri="{FF2B5EF4-FFF2-40B4-BE49-F238E27FC236}">
                <a16:creationId xmlns:a16="http://schemas.microsoft.com/office/drawing/2014/main" id="{D9EAE105-4DC3-4775-A78C-B758C32ACFF6}"/>
              </a:ext>
            </a:extLst>
          </p:cNvPr>
          <p:cNvSpPr>
            <a:spLocks noGrp="1"/>
          </p:cNvSpPr>
          <p:nvPr>
            <p:ph type="ctrTitle" hasCustomPrompt="1"/>
          </p:nvPr>
        </p:nvSpPr>
        <p:spPr>
          <a:xfrm>
            <a:off x="464400" y="99"/>
            <a:ext cx="2207942" cy="2055600"/>
          </a:xfrm>
        </p:spPr>
        <p:txBody>
          <a:bodyPr bIns="72000" anchor="ctr"/>
          <a:lstStyle>
            <a:lvl1pPr marL="0" indent="0">
              <a:lnSpc>
                <a:spcPct val="100000"/>
              </a:lnSpc>
              <a:spcBef>
                <a:spcPts val="500"/>
              </a:spcBef>
              <a:buFontTx/>
              <a:buNone/>
              <a:defRPr sz="15000" b="1" kern="0" baseline="0">
                <a:solidFill>
                  <a:schemeClr val="bg1"/>
                </a:solidFill>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a:t>00</a:t>
            </a:r>
          </a:p>
        </p:txBody>
      </p:sp>
      <p:pic>
        <p:nvPicPr>
          <p:cNvPr id="5" name="SuperGraphic">
            <a:extLst>
              <a:ext uri="{FF2B5EF4-FFF2-40B4-BE49-F238E27FC236}">
                <a16:creationId xmlns:a16="http://schemas.microsoft.com/office/drawing/2014/main" id="{B93399BE-B0B2-44B3-8FAE-18A968B3CDA4}"/>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00799" y="0"/>
            <a:ext cx="68562" cy="6170613"/>
          </a:xfrm>
          <a:prstGeom prst="rect">
            <a:avLst/>
          </a:prstGeom>
        </p:spPr>
      </p:pic>
    </p:spTree>
    <p:extLst>
      <p:ext uri="{BB962C8B-B14F-4D97-AF65-F5344CB8AC3E}">
        <p14:creationId xmlns:p14="http://schemas.microsoft.com/office/powerpoint/2010/main" val="764688498"/>
      </p:ext>
    </p:extLst>
  </p:cSld>
  <p:clrMapOvr>
    <a:masterClrMapping/>
  </p:clrMapOvr>
  <p:hf sldNum="0" hdr="0" ftr="0" dt="0"/>
  <p:extLst>
    <p:ext uri="{DCECCB84-F9BA-43D5-87BE-67443E8EF086}">
      <p15:sldGuideLst xmlns:p15="http://schemas.microsoft.com/office/powerpoint/2012/main">
        <p15:guide id="1" pos="2064">
          <p15:clr>
            <a:srgbClr val="FBAE40"/>
          </p15:clr>
        </p15:guide>
        <p15:guide id="2" pos="6165">
          <p15:clr>
            <a:srgbClr val="FBAE40"/>
          </p15:clr>
        </p15:guide>
        <p15:guide id="3" orient="horz" pos="754">
          <p15:clr>
            <a:srgbClr val="FBAE40"/>
          </p15:clr>
        </p15:guide>
        <p15:guide id="4" orient="horz" pos="2738">
          <p15:clr>
            <a:srgbClr val="FBAE40"/>
          </p15:clr>
        </p15:guide>
        <p15:guide id="5" pos="29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Full picture without text ">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926F8EF2-FFD9-4D48-A076-77C0B811BAB0}"/>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0" y="0"/>
            <a:ext cx="10969625" cy="5536800"/>
          </a:xfrm>
          <a:blipFill dpi="0" rotWithShape="1">
            <a:blip r:embed="rId4">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spTree>
    <p:extLst>
      <p:ext uri="{BB962C8B-B14F-4D97-AF65-F5344CB8AC3E}">
        <p14:creationId xmlns:p14="http://schemas.microsoft.com/office/powerpoint/2010/main" val="1437323578"/>
      </p:ext>
    </p:extLst>
  </p:cSld>
  <p:clrMapOvr>
    <a:masterClrMapping/>
  </p:clrMapOvr>
  <p:hf sldNum="0" hdr="0" ftr="0" dt="0"/>
  <p:extLst>
    <p:ext uri="{DCECCB84-F9BA-43D5-87BE-67443E8EF086}">
      <p15:sldGuideLst xmlns:p15="http://schemas.microsoft.com/office/powerpoint/2012/main">
        <p15:guide id="4" orient="horz" pos="3489">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Full picture with text ">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B77066FA-8AE8-47E2-8A79-1355389EE471}"/>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9" name="Picture Placeholder 4">
            <a:extLst>
              <a:ext uri="{FF2B5EF4-FFF2-40B4-BE49-F238E27FC236}">
                <a16:creationId xmlns:a16="http://schemas.microsoft.com/office/drawing/2014/main" id="{E3AE72B7-66D7-4755-9A92-9BAA3A80886F}"/>
              </a:ext>
            </a:extLst>
          </p:cNvPr>
          <p:cNvSpPr>
            <a:spLocks noGrp="1"/>
          </p:cNvSpPr>
          <p:nvPr>
            <p:ph type="pic" sz="quarter" idx="1" hasCustomPrompt="1"/>
          </p:nvPr>
        </p:nvSpPr>
        <p:spPr>
          <a:xfrm>
            <a:off x="0" y="0"/>
            <a:ext cx="10969625" cy="5536800"/>
          </a:xfrm>
          <a:blipFill dpi="0" rotWithShape="1">
            <a:blip r:embed="rId4">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sp>
        <p:nvSpPr>
          <p:cNvPr id="3" name="Text Placeholder 2">
            <a:extLst>
              <a:ext uri="{FF2B5EF4-FFF2-40B4-BE49-F238E27FC236}">
                <a16:creationId xmlns:a16="http://schemas.microsoft.com/office/drawing/2014/main" id="{D346B548-69AA-497B-BD64-E14E4F9EA5F6}"/>
              </a:ext>
            </a:extLst>
          </p:cNvPr>
          <p:cNvSpPr>
            <a:spLocks noGrp="1"/>
          </p:cNvSpPr>
          <p:nvPr>
            <p:ph type="body" sz="quarter" idx="2" hasCustomPrompt="1"/>
          </p:nvPr>
        </p:nvSpPr>
        <p:spPr>
          <a:xfrm>
            <a:off x="406800" y="1036800"/>
            <a:ext cx="3780000" cy="2484000"/>
          </a:xfrm>
          <a:solidFill>
            <a:schemeClr val="bg1"/>
          </a:solidFill>
        </p:spPr>
        <p:txBody>
          <a:bodyPr lIns="252000" tIns="216000" rIns="252000" bIns="216000">
            <a:normAutofit/>
          </a:bodyPr>
          <a:lstStyle>
            <a:lvl1pPr marL="0" indent="0">
              <a:buFontTx/>
              <a:buNone/>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noProof="1"/>
              <a:t>Adicionar texto</a:t>
            </a:r>
          </a:p>
        </p:txBody>
      </p:sp>
    </p:spTree>
    <p:extLst>
      <p:ext uri="{BB962C8B-B14F-4D97-AF65-F5344CB8AC3E}">
        <p14:creationId xmlns:p14="http://schemas.microsoft.com/office/powerpoint/2010/main" val="3841437324"/>
      </p:ext>
    </p:extLst>
  </p:cSld>
  <p:clrMapOvr>
    <a:masterClrMapping/>
  </p:clrMapOvr>
  <p:hf sldNum="0" hdr="0" ftr="0" dt="0"/>
  <p:extLst>
    <p:ext uri="{DCECCB84-F9BA-43D5-87BE-67443E8EF086}">
      <p15:sldGuideLst xmlns:p15="http://schemas.microsoft.com/office/powerpoint/2012/main">
        <p15:guide id="4" orient="horz" pos="3489">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plit horizontal ">
    <p:spTree>
      <p:nvGrpSpPr>
        <p:cNvPr id="1" name=""/>
        <p:cNvGrpSpPr/>
        <p:nvPr/>
      </p:nvGrpSpPr>
      <p:grpSpPr>
        <a:xfrm>
          <a:off x="0" y="0"/>
          <a:ext cx="0" cy="0"/>
          <a:chOff x="0" y="0"/>
          <a:chExt cx="0" cy="0"/>
        </a:xfrm>
      </p:grpSpPr>
      <p:pic>
        <p:nvPicPr>
          <p:cNvPr id="8" name="Logo">
            <a:extLst>
              <a:ext uri="{FF2B5EF4-FFF2-40B4-BE49-F238E27FC236}">
                <a16:creationId xmlns:a16="http://schemas.microsoft.com/office/drawing/2014/main" id="{1630DC1C-C3C8-477E-AC19-4DC706EB4992}"/>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0" y="0"/>
            <a:ext cx="10969625" cy="3085200"/>
          </a:xfrm>
          <a:blipFill dpi="0" rotWithShape="1">
            <a:blip r:embed="rId4">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sp>
        <p:nvSpPr>
          <p:cNvPr id="4" name="Text Placeholder 2">
            <a:extLst>
              <a:ext uri="{FF2B5EF4-FFF2-40B4-BE49-F238E27FC236}">
                <a16:creationId xmlns:a16="http://schemas.microsoft.com/office/drawing/2014/main" id="{990CB4FC-C276-4DB5-A6E3-49DD9BC66B63}"/>
              </a:ext>
            </a:extLst>
          </p:cNvPr>
          <p:cNvSpPr>
            <a:spLocks noGrp="1"/>
          </p:cNvSpPr>
          <p:nvPr>
            <p:ph type="body" sz="quarter" idx="2" hasCustomPrompt="1"/>
          </p:nvPr>
        </p:nvSpPr>
        <p:spPr>
          <a:xfrm>
            <a:off x="205199" y="3495705"/>
            <a:ext cx="10558800" cy="2041094"/>
          </a:xfrm>
        </p:spPr>
        <p:txBody>
          <a:bodyPr lIns="0" tIns="0" rIns="0" bIns="0">
            <a:normAutofit/>
          </a:bodyPr>
          <a:lstStyle>
            <a:lvl1pPr marL="0" indent="0">
              <a:buFontTx/>
              <a:buNone/>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noProof="1"/>
              <a:t>Adicionar texto</a:t>
            </a:r>
          </a:p>
        </p:txBody>
      </p:sp>
    </p:spTree>
    <p:extLst>
      <p:ext uri="{BB962C8B-B14F-4D97-AF65-F5344CB8AC3E}">
        <p14:creationId xmlns:p14="http://schemas.microsoft.com/office/powerpoint/2010/main" val="2188089189"/>
      </p:ext>
    </p:extLst>
  </p:cSld>
  <p:clrMapOvr>
    <a:masterClrMapping/>
  </p:clrMapOvr>
  <p:hf sldNum="0" hdr="0" ftr="0" dt="0"/>
  <p:extLst>
    <p:ext uri="{DCECCB84-F9BA-43D5-87BE-67443E8EF086}">
      <p15:sldGuideLst xmlns:p15="http://schemas.microsoft.com/office/powerpoint/2012/main">
        <p15:guide id="1" pos="128">
          <p15:clr>
            <a:srgbClr val="FBAE40"/>
          </p15:clr>
        </p15:guide>
        <p15:guide id="2" pos="6784">
          <p15:clr>
            <a:srgbClr val="FBAE40"/>
          </p15:clr>
        </p15:guide>
        <p15:guide id="3" orient="horz" pos="1949">
          <p15:clr>
            <a:srgbClr val="FBAE40"/>
          </p15:clr>
        </p15:guide>
        <p15:guide id="4" orient="horz" pos="3489">
          <p15:clr>
            <a:srgbClr val="FBAE40"/>
          </p15:clr>
        </p15:guide>
        <p15:guide id="5" orient="horz" pos="220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plit vertical ">
    <p:spTree>
      <p:nvGrpSpPr>
        <p:cNvPr id="1" name=""/>
        <p:cNvGrpSpPr/>
        <p:nvPr/>
      </p:nvGrpSpPr>
      <p:grpSpPr>
        <a:xfrm>
          <a:off x="0" y="0"/>
          <a:ext cx="0" cy="0"/>
          <a:chOff x="0" y="0"/>
          <a:chExt cx="0" cy="0"/>
        </a:xfrm>
      </p:grpSpPr>
      <p:pic>
        <p:nvPicPr>
          <p:cNvPr id="7" name="Logo">
            <a:extLst>
              <a:ext uri="{FF2B5EF4-FFF2-40B4-BE49-F238E27FC236}">
                <a16:creationId xmlns:a16="http://schemas.microsoft.com/office/drawing/2014/main" id="{FD4E5E48-387B-4CE0-80BE-1097F697DAD5}"/>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0" y="0"/>
            <a:ext cx="5486400" cy="6170400"/>
          </a:xfrm>
          <a:blipFill dpi="0" rotWithShape="1">
            <a:blip r:embed="rId3">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sp>
        <p:nvSpPr>
          <p:cNvPr id="4" name="Text Placeholder 2">
            <a:extLst>
              <a:ext uri="{FF2B5EF4-FFF2-40B4-BE49-F238E27FC236}">
                <a16:creationId xmlns:a16="http://schemas.microsoft.com/office/drawing/2014/main" id="{D6647D1E-89E9-4244-B52F-555902731C7A}"/>
              </a:ext>
            </a:extLst>
          </p:cNvPr>
          <p:cNvSpPr>
            <a:spLocks noGrp="1"/>
          </p:cNvSpPr>
          <p:nvPr>
            <p:ph type="body" sz="quarter" idx="2" hasCustomPrompt="1"/>
          </p:nvPr>
        </p:nvSpPr>
        <p:spPr>
          <a:xfrm>
            <a:off x="5895302" y="410492"/>
            <a:ext cx="4596486" cy="5126308"/>
          </a:xfrm>
        </p:spPr>
        <p:txBody>
          <a:bodyPr lIns="0" tIns="0" rIns="0" bIns="0">
            <a:normAutofit/>
          </a:bodyPr>
          <a:lstStyle>
            <a:lvl1pPr marL="0" indent="0">
              <a:buFontTx/>
              <a:buNone/>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noProof="1"/>
              <a:t>Adicionar texto</a:t>
            </a:r>
          </a:p>
        </p:txBody>
      </p:sp>
      <p:pic>
        <p:nvPicPr>
          <p:cNvPr id="6" name="SuperGraphic">
            <a:extLst>
              <a:ext uri="{FF2B5EF4-FFF2-40B4-BE49-F238E27FC236}">
                <a16:creationId xmlns:a16="http://schemas.microsoft.com/office/drawing/2014/main" id="{2D38AACD-EB97-4B81-ACAA-2074E22BBC01}"/>
              </a:ext>
            </a:extLst>
          </p:cNvPr>
          <p:cNvPicPr>
            <a:picLocks noSelect="1" noChangeAspect="1"/>
          </p:cNvPicPr>
          <p:nvPr userDrawn="1"/>
        </p:nvPicPr>
        <p:blipFill>
          <a:blip r:embed="rId4">
            <a:extLst>
              <a:ext uri="{28A0092B-C50C-407E-A947-70E740481C1C}">
                <a14:useLocalDpi xmlns:a14="http://schemas.microsoft.com/office/drawing/2010/main" val="0"/>
              </a:ext>
            </a:extLst>
          </a:blip>
          <a:stretch>
            <a:fillRect/>
          </a:stretch>
        </p:blipFill>
        <p:spPr>
          <a:xfrm>
            <a:off x="10900799" y="0"/>
            <a:ext cx="68562" cy="6170613"/>
          </a:xfrm>
          <a:prstGeom prst="rect">
            <a:avLst/>
          </a:prstGeom>
        </p:spPr>
      </p:pic>
    </p:spTree>
    <p:extLst>
      <p:ext uri="{BB962C8B-B14F-4D97-AF65-F5344CB8AC3E}">
        <p14:creationId xmlns:p14="http://schemas.microsoft.com/office/powerpoint/2010/main" val="1764123442"/>
      </p:ext>
    </p:extLst>
  </p:cSld>
  <p:clrMapOvr>
    <a:masterClrMapping/>
  </p:clrMapOvr>
  <p:hf sldNum="0" hdr="0" ftr="0" dt="0"/>
  <p:extLst>
    <p:ext uri="{DCECCB84-F9BA-43D5-87BE-67443E8EF086}">
      <p15:sldGuideLst xmlns:p15="http://schemas.microsoft.com/office/powerpoint/2012/main">
        <p15:guide id="1" pos="3456">
          <p15:clr>
            <a:srgbClr val="FBAE40"/>
          </p15:clr>
        </p15:guide>
        <p15:guide id="2" pos="6784">
          <p15:clr>
            <a:srgbClr val="FBAE40"/>
          </p15:clr>
        </p15:guide>
        <p15:guide id="3" orient="horz" pos="250">
          <p15:clr>
            <a:srgbClr val="FBAE40"/>
          </p15:clr>
        </p15:guide>
        <p15:guide id="4" orient="horz" pos="3489">
          <p15:clr>
            <a:srgbClr val="FBAE40"/>
          </p15:clr>
        </p15:guide>
        <p15:guide id="5" pos="371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1 Content ">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E43D273-A15E-4B64-AFD2-1388D749B69A}"/>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Adicionar título do diapositivo</a:t>
            </a:r>
          </a:p>
        </p:txBody>
      </p:sp>
      <p:sp>
        <p:nvSpPr>
          <p:cNvPr id="15" name="Chapter_titleonly">
            <a:extLst>
              <a:ext uri="{FF2B5EF4-FFF2-40B4-BE49-F238E27FC236}">
                <a16:creationId xmlns:a16="http://schemas.microsoft.com/office/drawing/2014/main" id="{5B281E01-A653-4813-BC65-8900B31D115A}"/>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0" name="AttachmentRemark">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5" name="Inhaltsplatzhalter 4">
            <a:extLst>
              <a:ext uri="{FF2B5EF4-FFF2-40B4-BE49-F238E27FC236}">
                <a16:creationId xmlns:a16="http://schemas.microsoft.com/office/drawing/2014/main" id="{4D46C5CB-CB38-4AD2-99D2-34C738DF30C0}"/>
              </a:ext>
            </a:extLst>
          </p:cNvPr>
          <p:cNvSpPr>
            <a:spLocks noGrp="1"/>
          </p:cNvSpPr>
          <p:nvPr>
            <p:ph sz="quarter" idx="1" hasCustomPrompt="1"/>
          </p:nvPr>
        </p:nvSpPr>
        <p:spPr>
          <a:xfrm>
            <a:off x="205200" y="1296000"/>
            <a:ext cx="10558800" cy="4240800"/>
          </a:xfrm>
        </p:spPr>
        <p:txBody>
          <a:bodyPr/>
          <a:lstStyle>
            <a:lvl1pPr>
              <a:defRPr/>
            </a:lvl1pPr>
          </a:lstStyle>
          <a:p>
            <a:pPr lvl="0"/>
            <a:r>
              <a:rPr lang="en-US" noProof="1"/>
              <a:t>Adicionar texto</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2" name="Slide Number Placeholder 1">
            <a:extLst>
              <a:ext uri="{FF2B5EF4-FFF2-40B4-BE49-F238E27FC236}">
                <a16:creationId xmlns:a16="http://schemas.microsoft.com/office/drawing/2014/main" id="{183261F3-E57F-4170-BD7E-F44931BED289}"/>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1717610623"/>
      </p:ext>
    </p:extLst>
  </p:cSld>
  <p:clrMapOvr>
    <a:masterClrMapping/>
  </p:clrMapOvr>
  <p:extLst>
    <p:ext uri="{DCECCB84-F9BA-43D5-87BE-67443E8EF086}">
      <p15:sldGuideLst xmlns:p15="http://schemas.microsoft.com/office/powerpoint/2012/main">
        <p15:guide id="1" pos="128">
          <p15:clr>
            <a:srgbClr val="FBAE40"/>
          </p15:clr>
        </p15:guide>
        <p15:guide id="2" pos="6784">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89">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2 Vertical contents ">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E29BFEC5-7639-4AE9-A818-5EB7EC3C9C54}"/>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3" name="Title 1">
            <a:extLst>
              <a:ext uri="{FF2B5EF4-FFF2-40B4-BE49-F238E27FC236}">
                <a16:creationId xmlns:a16="http://schemas.microsoft.com/office/drawing/2014/main" id="{5E99B80D-00FD-40C8-B929-FA71A2E035AA}"/>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Adicionar título do diapositivo</a:t>
            </a:r>
          </a:p>
        </p:txBody>
      </p:sp>
      <p:sp>
        <p:nvSpPr>
          <p:cNvPr id="3" name="Content Placeholder 1"/>
          <p:cNvSpPr>
            <a:spLocks noGrp="1"/>
          </p:cNvSpPr>
          <p:nvPr>
            <p:ph sz="half" idx="1" hasCustomPrompt="1"/>
          </p:nvPr>
        </p:nvSpPr>
        <p:spPr>
          <a:xfrm>
            <a:off x="205200" y="1296000"/>
            <a:ext cx="4914000" cy="4240800"/>
          </a:xfrm>
        </p:spPr>
        <p:txBody>
          <a:bodyPr/>
          <a:lstStyle>
            <a:lvl1pPr>
              <a:defRPr/>
            </a:lvl1pPr>
          </a:lstStyle>
          <a:p>
            <a:pPr lvl="0"/>
            <a:r>
              <a:rPr lang="en-US" noProof="1"/>
              <a:t>Adicionar texto</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2"/>
          <p:cNvSpPr>
            <a:spLocks noGrp="1"/>
          </p:cNvSpPr>
          <p:nvPr>
            <p:ph sz="half" idx="2" hasCustomPrompt="1"/>
          </p:nvPr>
        </p:nvSpPr>
        <p:spPr>
          <a:xfrm>
            <a:off x="5853600" y="1295999"/>
            <a:ext cx="4914000" cy="42408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2" name="AttachmentRemark">
            <a:extLst>
              <a:ext uri="{FF2B5EF4-FFF2-40B4-BE49-F238E27FC236}">
                <a16:creationId xmlns:a16="http://schemas.microsoft.com/office/drawing/2014/main" id="{0193DB20-8E77-4A05-AA77-554F32E8990F}"/>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4A6EE88F-E97F-46A3-8AB7-354C833CFFAB}"/>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783595451"/>
      </p:ext>
    </p:extLst>
  </p:cSld>
  <p:clrMapOvr>
    <a:masterClrMapping/>
  </p:clrMapOvr>
  <p:extLst>
    <p:ext uri="{DCECCB84-F9BA-43D5-87BE-67443E8EF086}">
      <p15:sldGuideLst xmlns:p15="http://schemas.microsoft.com/office/powerpoint/2012/main">
        <p15:guide id="1" pos="128">
          <p15:clr>
            <a:srgbClr val="FBAE40"/>
          </p15:clr>
        </p15:guide>
        <p15:guide id="2" pos="6784">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89">
          <p15:clr>
            <a:srgbClr val="FBAE40"/>
          </p15:clr>
        </p15:guide>
        <p15:guide id="8" pos="3225">
          <p15:clr>
            <a:srgbClr val="FBAE40"/>
          </p15:clr>
        </p15:guide>
        <p15:guide id="9" pos="368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3 Vertical contents ">
    <p:spTree>
      <p:nvGrpSpPr>
        <p:cNvPr id="1" name=""/>
        <p:cNvGrpSpPr/>
        <p:nvPr/>
      </p:nvGrpSpPr>
      <p:grpSpPr>
        <a:xfrm>
          <a:off x="0" y="0"/>
          <a:ext cx="0" cy="0"/>
          <a:chOff x="0" y="0"/>
          <a:chExt cx="0" cy="0"/>
        </a:xfrm>
      </p:grpSpPr>
      <p:sp>
        <p:nvSpPr>
          <p:cNvPr id="18" name="Chapter_titleonly">
            <a:extLst>
              <a:ext uri="{FF2B5EF4-FFF2-40B4-BE49-F238E27FC236}">
                <a16:creationId xmlns:a16="http://schemas.microsoft.com/office/drawing/2014/main" id="{7CCAFAD8-87FF-4E8A-B13E-2709A28399CC}"/>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4" name="Title 1">
            <a:extLst>
              <a:ext uri="{FF2B5EF4-FFF2-40B4-BE49-F238E27FC236}">
                <a16:creationId xmlns:a16="http://schemas.microsoft.com/office/drawing/2014/main" id="{4213B860-B040-4AA5-BCCF-91A137076F8B}"/>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Adicionar título do diapositivo</a:t>
            </a:r>
          </a:p>
        </p:txBody>
      </p:sp>
      <p:sp>
        <p:nvSpPr>
          <p:cNvPr id="3" name="Content Placeholder 1"/>
          <p:cNvSpPr>
            <a:spLocks noGrp="1"/>
          </p:cNvSpPr>
          <p:nvPr>
            <p:ph sz="half" idx="1" hasCustomPrompt="1"/>
          </p:nvPr>
        </p:nvSpPr>
        <p:spPr>
          <a:xfrm>
            <a:off x="205200" y="1296000"/>
            <a:ext cx="3168000" cy="42408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7" name="Content Placeholder 2">
            <a:extLst>
              <a:ext uri="{FF2B5EF4-FFF2-40B4-BE49-F238E27FC236}">
                <a16:creationId xmlns:a16="http://schemas.microsoft.com/office/drawing/2014/main" id="{3F3E027D-9EE5-4C12-9974-36EA025C350F}"/>
              </a:ext>
            </a:extLst>
          </p:cNvPr>
          <p:cNvSpPr>
            <a:spLocks noGrp="1"/>
          </p:cNvSpPr>
          <p:nvPr>
            <p:ph sz="half" idx="2" hasCustomPrompt="1"/>
          </p:nvPr>
        </p:nvSpPr>
        <p:spPr>
          <a:xfrm>
            <a:off x="3900600" y="1296000"/>
            <a:ext cx="3168000" cy="42408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3"/>
          <p:cNvSpPr>
            <a:spLocks noGrp="1"/>
          </p:cNvSpPr>
          <p:nvPr>
            <p:ph sz="half" idx="3" hasCustomPrompt="1"/>
          </p:nvPr>
        </p:nvSpPr>
        <p:spPr>
          <a:xfrm>
            <a:off x="7596000" y="1295999"/>
            <a:ext cx="3168000" cy="42408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3" name="AttachmentRemark">
            <a:extLst>
              <a:ext uri="{FF2B5EF4-FFF2-40B4-BE49-F238E27FC236}">
                <a16:creationId xmlns:a16="http://schemas.microsoft.com/office/drawing/2014/main" id="{79759149-285E-4F0E-938E-7199B34084BE}"/>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21F85651-AA1F-4EE5-A69C-0361B9A97953}"/>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3417285702"/>
      </p:ext>
    </p:extLst>
  </p:cSld>
  <p:clrMapOvr>
    <a:masterClrMapping/>
  </p:clrMapOvr>
  <p:extLst>
    <p:ext uri="{DCECCB84-F9BA-43D5-87BE-67443E8EF086}">
      <p15:sldGuideLst xmlns:p15="http://schemas.microsoft.com/office/powerpoint/2012/main">
        <p15:guide id="1" pos="128">
          <p15:clr>
            <a:srgbClr val="FBAE40"/>
          </p15:clr>
        </p15:guide>
        <p15:guide id="2" pos="6784">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89">
          <p15:clr>
            <a:srgbClr val="FBAE40"/>
          </p15:clr>
        </p15:guide>
        <p15:guide id="8" pos="2126">
          <p15:clr>
            <a:srgbClr val="FBAE40"/>
          </p15:clr>
        </p15:guide>
        <p15:guide id="9" pos="2455">
          <p15:clr>
            <a:srgbClr val="FBAE40"/>
          </p15:clr>
        </p15:guide>
        <p15:guide id="10" pos="4453">
          <p15:clr>
            <a:srgbClr val="FBAE40"/>
          </p15:clr>
        </p15:guide>
        <p15:guide id="11" pos="478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hapter horizontal ">
    <p:spTree>
      <p:nvGrpSpPr>
        <p:cNvPr id="1" name=""/>
        <p:cNvGrpSpPr/>
        <p:nvPr/>
      </p:nvGrpSpPr>
      <p:grpSpPr>
        <a:xfrm>
          <a:off x="0" y="0"/>
          <a:ext cx="0" cy="0"/>
          <a:chOff x="0" y="0"/>
          <a:chExt cx="0" cy="0"/>
        </a:xfrm>
      </p:grpSpPr>
      <p:pic>
        <p:nvPicPr>
          <p:cNvPr id="9" name="Logo">
            <a:extLst>
              <a:ext uri="{FF2B5EF4-FFF2-40B4-BE49-F238E27FC236}">
                <a16:creationId xmlns:a16="http://schemas.microsoft.com/office/drawing/2014/main" id="{E881C9CD-D10B-4CDB-B44D-3FBD5D07A516}"/>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6" name="Chapter_title">
            <a:extLst>
              <a:ext uri="{FF2B5EF4-FFF2-40B4-BE49-F238E27FC236}">
                <a16:creationId xmlns:a16="http://schemas.microsoft.com/office/drawing/2014/main" id="{EE80FFE3-B9B2-433E-9111-10990FD419AB}"/>
              </a:ext>
            </a:extLst>
          </p:cNvPr>
          <p:cNvSpPr>
            <a:spLocks noGrp="1"/>
          </p:cNvSpPr>
          <p:nvPr>
            <p:ph type="body" sz="quarter" idx="15" hasCustomPrompt="1"/>
          </p:nvPr>
        </p:nvSpPr>
        <p:spPr>
          <a:xfrm>
            <a:off x="547200" y="2602896"/>
            <a:ext cx="9268637" cy="2892602"/>
          </a:xfrm>
          <a:ln w="0">
            <a:noFill/>
          </a:ln>
          <a:effectLst/>
        </p:spPr>
        <p:txBody>
          <a:bodyPr anchor="t" anchorCtr="0">
            <a:normAutofit/>
          </a:bodyPr>
          <a:lstStyle>
            <a:lvl1pPr marL="0" indent="0" algn="l">
              <a:lnSpc>
                <a:spcPct val="100000"/>
              </a:lnSpc>
              <a:spcBef>
                <a:spcPts val="0"/>
              </a:spcBef>
              <a:buFontTx/>
              <a:buNone/>
              <a:defRPr sz="4000" b="1" kern="0" cap="none" baseline="0">
                <a:solidFill>
                  <a:schemeClr val="tx1"/>
                </a:solidFill>
              </a:defRPr>
            </a:lvl1pPr>
          </a:lstStyle>
          <a:p>
            <a:r>
              <a:rPr lang="en-US" noProof="1"/>
              <a:t>Chapter title</a:t>
            </a:r>
          </a:p>
        </p:txBody>
      </p:sp>
      <p:sp>
        <p:nvSpPr>
          <p:cNvPr id="3" name="RectangleCol">
            <a:extLst>
              <a:ext uri="{FF2B5EF4-FFF2-40B4-BE49-F238E27FC236}">
                <a16:creationId xmlns:a16="http://schemas.microsoft.com/office/drawing/2014/main" id="{5DD958C9-7251-4FEC-9785-C1A6CE9F6847}"/>
              </a:ext>
            </a:extLst>
          </p:cNvPr>
          <p:cNvSpPr>
            <a:spLocks noSelect="1" noChangeAspect="1"/>
          </p:cNvSpPr>
          <p:nvPr userDrawn="1"/>
        </p:nvSpPr>
        <p:spPr>
          <a:xfrm>
            <a:off x="0" y="99"/>
            <a:ext cx="10969625" cy="2055600"/>
          </a:xfrm>
          <a:prstGeom prst="rect">
            <a:avLst/>
          </a:pr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4" name="Text Placeholder 3">
            <a:extLst>
              <a:ext uri="{FF2B5EF4-FFF2-40B4-BE49-F238E27FC236}">
                <a16:creationId xmlns:a16="http://schemas.microsoft.com/office/drawing/2014/main" id="{D9EAE105-4DC3-4775-A78C-B758C32ACFF6}"/>
              </a:ext>
            </a:extLst>
          </p:cNvPr>
          <p:cNvSpPr>
            <a:spLocks noGrp="1"/>
          </p:cNvSpPr>
          <p:nvPr>
            <p:ph type="ctrTitle" hasCustomPrompt="1"/>
          </p:nvPr>
        </p:nvSpPr>
        <p:spPr>
          <a:xfrm>
            <a:off x="465781" y="98"/>
            <a:ext cx="2207942" cy="2055600"/>
          </a:xfrm>
        </p:spPr>
        <p:txBody>
          <a:bodyPr bIns="72000" anchor="ctr"/>
          <a:lstStyle>
            <a:lvl1pPr marL="0" indent="0">
              <a:lnSpc>
                <a:spcPct val="100000"/>
              </a:lnSpc>
              <a:spcBef>
                <a:spcPts val="500"/>
              </a:spcBef>
              <a:buFontTx/>
              <a:buNone/>
              <a:defRPr sz="15000" b="1" kern="0" baseline="0">
                <a:solidFill>
                  <a:schemeClr val="bg1"/>
                </a:solidFill>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a:t>00</a:t>
            </a:r>
          </a:p>
        </p:txBody>
      </p:sp>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Tree>
    <p:extLst>
      <p:ext uri="{BB962C8B-B14F-4D97-AF65-F5344CB8AC3E}">
        <p14:creationId xmlns:p14="http://schemas.microsoft.com/office/powerpoint/2010/main" val="3828809399"/>
      </p:ext>
    </p:extLst>
  </p:cSld>
  <p:clrMapOvr>
    <a:masterClrMapping/>
  </p:clrMapOvr>
  <p:hf sldNum="0" hdr="0" ftr="0" dt="0"/>
  <p:extLst>
    <p:ext uri="{DCECCB84-F9BA-43D5-87BE-67443E8EF086}">
      <p15:sldGuideLst xmlns:p15="http://schemas.microsoft.com/office/powerpoint/2012/main">
        <p15:guide id="1" pos="342" userDrawn="1">
          <p15:clr>
            <a:srgbClr val="FBAE40"/>
          </p15:clr>
        </p15:guide>
        <p15:guide id="2" pos="6165" userDrawn="1">
          <p15:clr>
            <a:srgbClr val="FBAE40"/>
          </p15:clr>
        </p15:guide>
        <p15:guide id="3" orient="horz" pos="1557" userDrawn="1">
          <p15:clr>
            <a:srgbClr val="FBAE40"/>
          </p15:clr>
        </p15:guide>
        <p15:guide id="4" orient="horz" pos="2811"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4 Vertical contents ">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85E4898A-B45B-416F-8A7F-E57751056EEE}"/>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5" name="Title 1">
            <a:extLst>
              <a:ext uri="{FF2B5EF4-FFF2-40B4-BE49-F238E27FC236}">
                <a16:creationId xmlns:a16="http://schemas.microsoft.com/office/drawing/2014/main" id="{A33F6F31-B924-4EAD-BDA8-332AAD2C4179}"/>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Adicionar título do diapositivo</a:t>
            </a:r>
          </a:p>
        </p:txBody>
      </p:sp>
      <p:sp>
        <p:nvSpPr>
          <p:cNvPr id="5" name="Content Placeholder 1"/>
          <p:cNvSpPr>
            <a:spLocks noGrp="1"/>
          </p:cNvSpPr>
          <p:nvPr>
            <p:ph sz="half" idx="1" hasCustomPrompt="1"/>
          </p:nvPr>
        </p:nvSpPr>
        <p:spPr>
          <a:xfrm>
            <a:off x="205200" y="1295399"/>
            <a:ext cx="2541600" cy="42408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2" hasCustomPrompt="1"/>
          </p:nvPr>
        </p:nvSpPr>
        <p:spPr>
          <a:xfrm>
            <a:off x="2877600" y="1295400"/>
            <a:ext cx="2541600" cy="42408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3" hasCustomPrompt="1"/>
          </p:nvPr>
        </p:nvSpPr>
        <p:spPr>
          <a:xfrm>
            <a:off x="5550000" y="1295399"/>
            <a:ext cx="2541600" cy="42408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4" hasCustomPrompt="1"/>
          </p:nvPr>
        </p:nvSpPr>
        <p:spPr>
          <a:xfrm>
            <a:off x="8222400" y="1295400"/>
            <a:ext cx="2541600" cy="4240800"/>
          </a:xfrm>
        </p:spPr>
        <p:txBody>
          <a:bodyPr/>
          <a:lstStyle>
            <a:lvl1pPr>
              <a:defRPr/>
            </a:lvl1pPr>
          </a:lstStyle>
          <a:p>
            <a:pPr lvl="0"/>
            <a:r>
              <a:rPr lang="en-US" noProof="1"/>
              <a:t>Adicionar texto</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4" name="AttachmentRemark">
            <a:extLst>
              <a:ext uri="{FF2B5EF4-FFF2-40B4-BE49-F238E27FC236}">
                <a16:creationId xmlns:a16="http://schemas.microsoft.com/office/drawing/2014/main" id="{3A9A741C-7644-4810-ABAF-465822FC0D7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4E68EDC3-D46C-4E18-BC78-B9478A7BDC83}"/>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2605733924"/>
      </p:ext>
    </p:extLst>
  </p:cSld>
  <p:clrMapOvr>
    <a:masterClrMapping/>
  </p:clrMapOvr>
  <p:extLst>
    <p:ext uri="{DCECCB84-F9BA-43D5-87BE-67443E8EF086}">
      <p15:sldGuideLst xmlns:p15="http://schemas.microsoft.com/office/powerpoint/2012/main">
        <p15:guide id="1" pos="128">
          <p15:clr>
            <a:srgbClr val="FBAE40"/>
          </p15:clr>
        </p15:guide>
        <p15:guide id="2" pos="6784">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89">
          <p15:clr>
            <a:srgbClr val="FBAE40"/>
          </p15:clr>
        </p15:guide>
        <p15:guide id="8" pos="1731">
          <p15:clr>
            <a:srgbClr val="FBAE40"/>
          </p15:clr>
        </p15:guide>
        <p15:guide id="9" pos="1810">
          <p15:clr>
            <a:srgbClr val="FBAE40"/>
          </p15:clr>
        </p15:guide>
        <p15:guide id="10" pos="3417">
          <p15:clr>
            <a:srgbClr val="FBAE40"/>
          </p15:clr>
        </p15:guide>
        <p15:guide id="11" pos="3495">
          <p15:clr>
            <a:srgbClr val="FBAE40"/>
          </p15:clr>
        </p15:guide>
        <p15:guide id="12" pos="5098">
          <p15:clr>
            <a:srgbClr val="FBAE40"/>
          </p15:clr>
        </p15:guide>
        <p15:guide id="13" pos="517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2 Horizontal contents ">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9398DDFA-1939-498B-8921-7DDB40481FE9}"/>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3" name="Title 1">
            <a:extLst>
              <a:ext uri="{FF2B5EF4-FFF2-40B4-BE49-F238E27FC236}">
                <a16:creationId xmlns:a16="http://schemas.microsoft.com/office/drawing/2014/main" id="{AB79D08E-37B8-49BA-9E18-ED577CD99900}"/>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Adicionar título do diapositivo</a:t>
            </a:r>
          </a:p>
        </p:txBody>
      </p:sp>
      <p:sp>
        <p:nvSpPr>
          <p:cNvPr id="5" name="Content Placeholder 1"/>
          <p:cNvSpPr>
            <a:spLocks noGrp="1"/>
          </p:cNvSpPr>
          <p:nvPr>
            <p:ph sz="half" idx="1" hasCustomPrompt="1"/>
          </p:nvPr>
        </p:nvSpPr>
        <p:spPr>
          <a:xfrm>
            <a:off x="205200" y="1296000"/>
            <a:ext cx="105588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2" hasCustomPrompt="1"/>
          </p:nvPr>
        </p:nvSpPr>
        <p:spPr>
          <a:xfrm>
            <a:off x="205200" y="3481200"/>
            <a:ext cx="105588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2" name="AttachmentRemark">
            <a:extLst>
              <a:ext uri="{FF2B5EF4-FFF2-40B4-BE49-F238E27FC236}">
                <a16:creationId xmlns:a16="http://schemas.microsoft.com/office/drawing/2014/main" id="{2E7C0809-54C2-4B00-97B9-AEB55C54DF3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D337342F-2EB7-4EB1-963F-314A664F0F2C}"/>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1859475990"/>
      </p:ext>
    </p:extLst>
  </p:cSld>
  <p:clrMapOvr>
    <a:masterClrMapping/>
  </p:clrMapOvr>
  <p:extLst>
    <p:ext uri="{DCECCB84-F9BA-43D5-87BE-67443E8EF086}">
      <p15:sldGuideLst xmlns:p15="http://schemas.microsoft.com/office/powerpoint/2012/main">
        <p15:guide id="1" pos="128">
          <p15:clr>
            <a:srgbClr val="FBAE40"/>
          </p15:clr>
        </p15:guide>
        <p15:guide id="2" pos="6784">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89">
          <p15:clr>
            <a:srgbClr val="FBAE40"/>
          </p15:clr>
        </p15:guide>
        <p15:guide id="8" orient="horz" pos="2113">
          <p15:clr>
            <a:srgbClr val="FBAE40"/>
          </p15:clr>
        </p15:guide>
        <p15:guide id="9" orient="horz" pos="219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2 x 2 Contents ">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90C8652B-1F43-4467-AC53-668A8D3D470B}"/>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5" name="Title 1">
            <a:extLst>
              <a:ext uri="{FF2B5EF4-FFF2-40B4-BE49-F238E27FC236}">
                <a16:creationId xmlns:a16="http://schemas.microsoft.com/office/drawing/2014/main" id="{EFDBB36D-E1FF-4336-B805-B8B7F4B25A83}"/>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Adicionar título do diapositivo</a:t>
            </a:r>
          </a:p>
        </p:txBody>
      </p:sp>
      <p:sp>
        <p:nvSpPr>
          <p:cNvPr id="5" name="Content Placeholder 1"/>
          <p:cNvSpPr>
            <a:spLocks noGrp="1"/>
          </p:cNvSpPr>
          <p:nvPr>
            <p:ph sz="half" idx="1" hasCustomPrompt="1"/>
          </p:nvPr>
        </p:nvSpPr>
        <p:spPr>
          <a:xfrm>
            <a:off x="205200" y="1296000"/>
            <a:ext cx="4914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5850000" y="1295999"/>
            <a:ext cx="4914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2" hasCustomPrompt="1"/>
          </p:nvPr>
        </p:nvSpPr>
        <p:spPr>
          <a:xfrm>
            <a:off x="205200" y="3481200"/>
            <a:ext cx="4914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4" hasCustomPrompt="1"/>
          </p:nvPr>
        </p:nvSpPr>
        <p:spPr>
          <a:xfrm>
            <a:off x="5850000" y="3481200"/>
            <a:ext cx="4914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4" name="AttachmentRemark">
            <a:extLst>
              <a:ext uri="{FF2B5EF4-FFF2-40B4-BE49-F238E27FC236}">
                <a16:creationId xmlns:a16="http://schemas.microsoft.com/office/drawing/2014/main" id="{43F0E5D0-784C-433E-AAB0-40D43C1BCBA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685D5130-F453-4F60-9091-CC67A95125AD}"/>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2360100263"/>
      </p:ext>
    </p:extLst>
  </p:cSld>
  <p:clrMapOvr>
    <a:masterClrMapping/>
  </p:clrMapOvr>
  <p:extLst>
    <p:ext uri="{DCECCB84-F9BA-43D5-87BE-67443E8EF086}">
      <p15:sldGuideLst xmlns:p15="http://schemas.microsoft.com/office/powerpoint/2012/main">
        <p15:guide id="1" pos="128">
          <p15:clr>
            <a:srgbClr val="FBAE40"/>
          </p15:clr>
        </p15:guide>
        <p15:guide id="2" pos="6784">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89">
          <p15:clr>
            <a:srgbClr val="FBAE40"/>
          </p15:clr>
        </p15:guide>
        <p15:guide id="8" orient="horz" pos="2113">
          <p15:clr>
            <a:srgbClr val="FBAE40"/>
          </p15:clr>
        </p15:guide>
        <p15:guide id="9" orient="horz" pos="2192">
          <p15:clr>
            <a:srgbClr val="FBAE40"/>
          </p15:clr>
        </p15:guide>
        <p15:guide id="10" pos="3225">
          <p15:clr>
            <a:srgbClr val="FBAE40"/>
          </p15:clr>
        </p15:guide>
        <p15:guide id="11" pos="3683">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3 x 2 Contents ">
    <p:spTree>
      <p:nvGrpSpPr>
        <p:cNvPr id="1" name=""/>
        <p:cNvGrpSpPr/>
        <p:nvPr/>
      </p:nvGrpSpPr>
      <p:grpSpPr>
        <a:xfrm>
          <a:off x="0" y="0"/>
          <a:ext cx="0" cy="0"/>
          <a:chOff x="0" y="0"/>
          <a:chExt cx="0" cy="0"/>
        </a:xfrm>
      </p:grpSpPr>
      <p:sp>
        <p:nvSpPr>
          <p:cNvPr id="21" name="Chapter_titleonly">
            <a:extLst>
              <a:ext uri="{FF2B5EF4-FFF2-40B4-BE49-F238E27FC236}">
                <a16:creationId xmlns:a16="http://schemas.microsoft.com/office/drawing/2014/main" id="{FEDBFC76-9F59-4A18-8E8B-EDDF9CC208BC}"/>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7" name="Title 1">
            <a:extLst>
              <a:ext uri="{FF2B5EF4-FFF2-40B4-BE49-F238E27FC236}">
                <a16:creationId xmlns:a16="http://schemas.microsoft.com/office/drawing/2014/main" id="{0226D581-60F4-440B-A410-F6582BC0DCF0}"/>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Adicionar título do diapositivo</a:t>
            </a:r>
          </a:p>
        </p:txBody>
      </p:sp>
      <p:sp>
        <p:nvSpPr>
          <p:cNvPr id="5" name="Content Placeholder 1"/>
          <p:cNvSpPr>
            <a:spLocks noGrp="1"/>
          </p:cNvSpPr>
          <p:nvPr>
            <p:ph sz="half" idx="1" hasCustomPrompt="1"/>
          </p:nvPr>
        </p:nvSpPr>
        <p:spPr>
          <a:xfrm>
            <a:off x="205200" y="1296000"/>
            <a:ext cx="3168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3900600" y="1295999"/>
            <a:ext cx="3168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5" hasCustomPrompt="1"/>
          </p:nvPr>
        </p:nvSpPr>
        <p:spPr>
          <a:xfrm>
            <a:off x="7596000" y="1295999"/>
            <a:ext cx="3168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2" hasCustomPrompt="1"/>
          </p:nvPr>
        </p:nvSpPr>
        <p:spPr>
          <a:xfrm>
            <a:off x="205200" y="3481200"/>
            <a:ext cx="3168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5"/>
          <p:cNvSpPr>
            <a:spLocks noGrp="1"/>
          </p:cNvSpPr>
          <p:nvPr>
            <p:ph sz="half" idx="4" hasCustomPrompt="1"/>
          </p:nvPr>
        </p:nvSpPr>
        <p:spPr>
          <a:xfrm>
            <a:off x="3900600" y="3481200"/>
            <a:ext cx="3168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6"/>
          <p:cNvSpPr>
            <a:spLocks noGrp="1"/>
          </p:cNvSpPr>
          <p:nvPr>
            <p:ph sz="half" idx="6" hasCustomPrompt="1"/>
          </p:nvPr>
        </p:nvSpPr>
        <p:spPr>
          <a:xfrm>
            <a:off x="7596000" y="3481200"/>
            <a:ext cx="3168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6" name="AttachmentRemark">
            <a:extLst>
              <a:ext uri="{FF2B5EF4-FFF2-40B4-BE49-F238E27FC236}">
                <a16:creationId xmlns:a16="http://schemas.microsoft.com/office/drawing/2014/main" id="{C680F8C7-4715-4E6C-829A-E87F16C03BB3}"/>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8CC4D98D-B6D0-4EAC-B595-B1B3F34F74E1}"/>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249988887"/>
      </p:ext>
    </p:extLst>
  </p:cSld>
  <p:clrMapOvr>
    <a:masterClrMapping/>
  </p:clrMapOvr>
  <p:extLst>
    <p:ext uri="{DCECCB84-F9BA-43D5-87BE-67443E8EF086}">
      <p15:sldGuideLst xmlns:p15="http://schemas.microsoft.com/office/powerpoint/2012/main">
        <p15:guide id="1" pos="128">
          <p15:clr>
            <a:srgbClr val="FBAE40"/>
          </p15:clr>
        </p15:guide>
        <p15:guide id="2" pos="6784">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89">
          <p15:clr>
            <a:srgbClr val="FBAE40"/>
          </p15:clr>
        </p15:guide>
        <p15:guide id="8" pos="2126">
          <p15:clr>
            <a:srgbClr val="FBAE40"/>
          </p15:clr>
        </p15:guide>
        <p15:guide id="9" pos="2457">
          <p15:clr>
            <a:srgbClr val="FBAE40"/>
          </p15:clr>
        </p15:guide>
        <p15:guide id="10" pos="4453">
          <p15:clr>
            <a:srgbClr val="FBAE40"/>
          </p15:clr>
        </p15:guide>
        <p15:guide id="11" pos="4782">
          <p15:clr>
            <a:srgbClr val="FBAE40"/>
          </p15:clr>
        </p15:guide>
        <p15:guide id="12" orient="horz" pos="2113">
          <p15:clr>
            <a:srgbClr val="FBAE40"/>
          </p15:clr>
        </p15:guide>
        <p15:guide id="13" orient="horz" pos="219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4 x 2 Contents ">
    <p:spTree>
      <p:nvGrpSpPr>
        <p:cNvPr id="1" name=""/>
        <p:cNvGrpSpPr/>
        <p:nvPr/>
      </p:nvGrpSpPr>
      <p:grpSpPr>
        <a:xfrm>
          <a:off x="0" y="0"/>
          <a:ext cx="0" cy="0"/>
          <a:chOff x="0" y="0"/>
          <a:chExt cx="0" cy="0"/>
        </a:xfrm>
      </p:grpSpPr>
      <p:sp>
        <p:nvSpPr>
          <p:cNvPr id="24" name="Chapter_titleonly">
            <a:extLst>
              <a:ext uri="{FF2B5EF4-FFF2-40B4-BE49-F238E27FC236}">
                <a16:creationId xmlns:a16="http://schemas.microsoft.com/office/drawing/2014/main" id="{20D581F7-7281-48B4-B67B-7228F84F398D}"/>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9" name="Title 1">
            <a:extLst>
              <a:ext uri="{FF2B5EF4-FFF2-40B4-BE49-F238E27FC236}">
                <a16:creationId xmlns:a16="http://schemas.microsoft.com/office/drawing/2014/main" id="{C7544615-D17B-4350-B517-7E469AC91ABA}"/>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Adicionar título do diapositivo</a:t>
            </a:r>
          </a:p>
        </p:txBody>
      </p:sp>
      <p:sp>
        <p:nvSpPr>
          <p:cNvPr id="5" name="Content Placeholder 1"/>
          <p:cNvSpPr>
            <a:spLocks noGrp="1"/>
          </p:cNvSpPr>
          <p:nvPr>
            <p:ph sz="half" idx="1" hasCustomPrompt="1"/>
          </p:nvPr>
        </p:nvSpPr>
        <p:spPr>
          <a:xfrm>
            <a:off x="205200" y="1296000"/>
            <a:ext cx="25416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2877600" y="1295999"/>
            <a:ext cx="25416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7" name="Content Placeholder 3">
            <a:extLst>
              <a:ext uri="{FF2B5EF4-FFF2-40B4-BE49-F238E27FC236}">
                <a16:creationId xmlns:a16="http://schemas.microsoft.com/office/drawing/2014/main" id="{58468F8D-277D-4F1A-84A1-62122010643F}"/>
              </a:ext>
            </a:extLst>
          </p:cNvPr>
          <p:cNvSpPr>
            <a:spLocks noGrp="1"/>
          </p:cNvSpPr>
          <p:nvPr>
            <p:ph sz="half" idx="5" hasCustomPrompt="1"/>
          </p:nvPr>
        </p:nvSpPr>
        <p:spPr>
          <a:xfrm>
            <a:off x="5550000" y="1296000"/>
            <a:ext cx="25416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4"/>
          <p:cNvSpPr>
            <a:spLocks noGrp="1"/>
          </p:cNvSpPr>
          <p:nvPr>
            <p:ph sz="half" idx="7" hasCustomPrompt="1"/>
          </p:nvPr>
        </p:nvSpPr>
        <p:spPr>
          <a:xfrm>
            <a:off x="8222400" y="1295999"/>
            <a:ext cx="25416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5"/>
          <p:cNvSpPr>
            <a:spLocks noGrp="1"/>
          </p:cNvSpPr>
          <p:nvPr>
            <p:ph sz="half" idx="2" hasCustomPrompt="1"/>
          </p:nvPr>
        </p:nvSpPr>
        <p:spPr>
          <a:xfrm>
            <a:off x="205200" y="3481200"/>
            <a:ext cx="25416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6"/>
          <p:cNvSpPr>
            <a:spLocks noGrp="1"/>
          </p:cNvSpPr>
          <p:nvPr>
            <p:ph sz="half" idx="4" hasCustomPrompt="1"/>
          </p:nvPr>
        </p:nvSpPr>
        <p:spPr>
          <a:xfrm>
            <a:off x="2877600" y="3481200"/>
            <a:ext cx="25416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8" name="Content Placeholder 7">
            <a:extLst>
              <a:ext uri="{FF2B5EF4-FFF2-40B4-BE49-F238E27FC236}">
                <a16:creationId xmlns:a16="http://schemas.microsoft.com/office/drawing/2014/main" id="{B143799E-2832-49D7-9953-45BACACA7549}"/>
              </a:ext>
            </a:extLst>
          </p:cNvPr>
          <p:cNvSpPr>
            <a:spLocks noGrp="1"/>
          </p:cNvSpPr>
          <p:nvPr>
            <p:ph sz="half" idx="6" hasCustomPrompt="1"/>
          </p:nvPr>
        </p:nvSpPr>
        <p:spPr>
          <a:xfrm>
            <a:off x="5550000" y="3481200"/>
            <a:ext cx="25416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8"/>
          <p:cNvSpPr>
            <a:spLocks noGrp="1"/>
          </p:cNvSpPr>
          <p:nvPr>
            <p:ph sz="half" idx="8" hasCustomPrompt="1"/>
          </p:nvPr>
        </p:nvSpPr>
        <p:spPr>
          <a:xfrm>
            <a:off x="8222400" y="3481200"/>
            <a:ext cx="25416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21" name="AttachmentRemark">
            <a:extLst>
              <a:ext uri="{FF2B5EF4-FFF2-40B4-BE49-F238E27FC236}">
                <a16:creationId xmlns:a16="http://schemas.microsoft.com/office/drawing/2014/main" id="{60F530EA-2EFB-4DC6-BA26-465D18FD265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C3FE2449-86F7-413D-AD74-17B8BDC576AB}"/>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613194987"/>
      </p:ext>
    </p:extLst>
  </p:cSld>
  <p:clrMapOvr>
    <a:masterClrMapping/>
  </p:clrMapOvr>
  <p:extLst>
    <p:ext uri="{DCECCB84-F9BA-43D5-87BE-67443E8EF086}">
      <p15:sldGuideLst xmlns:p15="http://schemas.microsoft.com/office/powerpoint/2012/main">
        <p15:guide id="1" pos="128">
          <p15:clr>
            <a:srgbClr val="FBAE40"/>
          </p15:clr>
        </p15:guide>
        <p15:guide id="2" pos="6784">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89">
          <p15:clr>
            <a:srgbClr val="FBAE40"/>
          </p15:clr>
        </p15:guide>
        <p15:guide id="8" orient="horz" pos="2113">
          <p15:clr>
            <a:srgbClr val="FBAE40"/>
          </p15:clr>
        </p15:guide>
        <p15:guide id="9" orient="horz" pos="2192">
          <p15:clr>
            <a:srgbClr val="FBAE40"/>
          </p15:clr>
        </p15:guide>
        <p15:guide id="10" pos="1731">
          <p15:clr>
            <a:srgbClr val="FBAE40"/>
          </p15:clr>
        </p15:guide>
        <p15:guide id="11" pos="1810">
          <p15:clr>
            <a:srgbClr val="FBAE40"/>
          </p15:clr>
        </p15:guide>
        <p15:guide id="12" pos="3416">
          <p15:clr>
            <a:srgbClr val="FBAE40"/>
          </p15:clr>
        </p15:guide>
        <p15:guide id="13" pos="3497">
          <p15:clr>
            <a:srgbClr val="FBAE40"/>
          </p15:clr>
        </p15:guide>
        <p15:guide id="14" pos="5098">
          <p15:clr>
            <a:srgbClr val="FBAE40"/>
          </p15:clr>
        </p15:guide>
        <p15:guide id="15" pos="517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line only ">
    <p:spTree>
      <p:nvGrpSpPr>
        <p:cNvPr id="1" name=""/>
        <p:cNvGrpSpPr/>
        <p:nvPr/>
      </p:nvGrpSpPr>
      <p:grpSpPr>
        <a:xfrm>
          <a:off x="0" y="0"/>
          <a:ext cx="0" cy="0"/>
          <a:chOff x="0" y="0"/>
          <a:chExt cx="0" cy="0"/>
        </a:xfrm>
      </p:grpSpPr>
      <p:sp>
        <p:nvSpPr>
          <p:cNvPr id="4" name="Chapter_titleonly"/>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0" name="AttachmentRemark">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5" name="Title 4">
            <a:extLst>
              <a:ext uri="{FF2B5EF4-FFF2-40B4-BE49-F238E27FC236}">
                <a16:creationId xmlns:a16="http://schemas.microsoft.com/office/drawing/2014/main" id="{5CC74776-286D-45CF-B42A-A491ED08BED4}"/>
              </a:ext>
            </a:extLst>
          </p:cNvPr>
          <p:cNvSpPr>
            <a:spLocks noGrp="1"/>
          </p:cNvSpPr>
          <p:nvPr>
            <p:ph type="title" hasCustomPrompt="1"/>
          </p:nvPr>
        </p:nvSpPr>
        <p:spPr/>
        <p:txBody>
          <a:bodyPr/>
          <a:lstStyle/>
          <a:p>
            <a:r>
              <a:rPr lang="en-US"/>
              <a:t>Adicionar título do diapositivo</a:t>
            </a:r>
          </a:p>
        </p:txBody>
      </p:sp>
      <p:sp>
        <p:nvSpPr>
          <p:cNvPr id="2" name="Slide Number Placeholder 1">
            <a:extLst>
              <a:ext uri="{FF2B5EF4-FFF2-40B4-BE49-F238E27FC236}">
                <a16:creationId xmlns:a16="http://schemas.microsoft.com/office/drawing/2014/main" id="{9D4A29A7-9E35-4523-8421-38341F67C3EE}"/>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1860906993"/>
      </p:ext>
    </p:extLst>
  </p:cSld>
  <p:clrMapOvr>
    <a:masterClrMapping/>
  </p:clrMapOvr>
  <p:extLst>
    <p:ext uri="{DCECCB84-F9BA-43D5-87BE-67443E8EF086}">
      <p15:sldGuideLst xmlns:p15="http://schemas.microsoft.com/office/powerpoint/2012/main">
        <p15:guide id="1" pos="128">
          <p15:clr>
            <a:srgbClr val="FBAE40"/>
          </p15:clr>
        </p15:guide>
        <p15:guide id="2" pos="6784">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89">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slide ">
    <p:spTree>
      <p:nvGrpSpPr>
        <p:cNvPr id="1" name=""/>
        <p:cNvGrpSpPr/>
        <p:nvPr/>
      </p:nvGrpSpPr>
      <p:grpSpPr>
        <a:xfrm>
          <a:off x="0" y="0"/>
          <a:ext cx="0" cy="0"/>
          <a:chOff x="0" y="0"/>
          <a:chExt cx="0" cy="0"/>
        </a:xfrm>
      </p:grpSpPr>
      <p:sp>
        <p:nvSpPr>
          <p:cNvPr id="8" name="AttachmentRemark">
            <a:extLst>
              <a:ext uri="{FF2B5EF4-FFF2-40B4-BE49-F238E27FC236}">
                <a16:creationId xmlns:a16="http://schemas.microsoft.com/office/drawing/2014/main" id="{C868D9BE-A299-4D0B-87AF-B491FAE5FD28}"/>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570A8589-A8D2-4132-B89B-2FADFC125660}"/>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2969536338"/>
      </p:ext>
    </p:extLst>
  </p:cSld>
  <p:clrMapOvr>
    <a:masterClrMapping/>
  </p:clrMapOvr>
  <p:extLst>
    <p:ext uri="{DCECCB84-F9BA-43D5-87BE-67443E8EF086}">
      <p15:sldGuideLst xmlns:p15="http://schemas.microsoft.com/office/powerpoint/2012/main">
        <p15:guide id="1" pos="128">
          <p15:clr>
            <a:srgbClr val="FBAE40"/>
          </p15:clr>
        </p15:guide>
        <p15:guide id="2" pos="6784">
          <p15:clr>
            <a:srgbClr val="FBAE40"/>
          </p15:clr>
        </p15:guide>
        <p15:guide id="3" orient="horz" pos="162">
          <p15:clr>
            <a:srgbClr val="FBAE40"/>
          </p15:clr>
        </p15:guide>
        <p15:guide id="7" orient="horz" pos="348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hapter vertical ">
    <p:spTree>
      <p:nvGrpSpPr>
        <p:cNvPr id="1" name=""/>
        <p:cNvGrpSpPr/>
        <p:nvPr/>
      </p:nvGrpSpPr>
      <p:grpSpPr>
        <a:xfrm>
          <a:off x="0" y="0"/>
          <a:ext cx="0" cy="0"/>
          <a:chOff x="0" y="0"/>
          <a:chExt cx="0" cy="0"/>
        </a:xfrm>
      </p:grpSpPr>
      <p:pic>
        <p:nvPicPr>
          <p:cNvPr id="7" name="Logo">
            <a:extLst>
              <a:ext uri="{FF2B5EF4-FFF2-40B4-BE49-F238E27FC236}">
                <a16:creationId xmlns:a16="http://schemas.microsoft.com/office/drawing/2014/main" id="{E5083679-3829-4F0B-9E1A-B4E6F314AFD2}"/>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6" name="Chapter_title">
            <a:extLst>
              <a:ext uri="{FF2B5EF4-FFF2-40B4-BE49-F238E27FC236}">
                <a16:creationId xmlns:a16="http://schemas.microsoft.com/office/drawing/2014/main" id="{EE80FFE3-B9B2-433E-9111-10990FD419AB}"/>
              </a:ext>
            </a:extLst>
          </p:cNvPr>
          <p:cNvSpPr>
            <a:spLocks noGrp="1"/>
          </p:cNvSpPr>
          <p:nvPr>
            <p:ph type="body" sz="quarter" idx="15" hasCustomPrompt="1"/>
          </p:nvPr>
        </p:nvSpPr>
        <p:spPr>
          <a:xfrm>
            <a:off x="3279831" y="1200075"/>
            <a:ext cx="7072741" cy="3142785"/>
          </a:xfrm>
          <a:ln w="0">
            <a:noFill/>
          </a:ln>
          <a:effectLst/>
        </p:spPr>
        <p:txBody>
          <a:bodyPr anchor="t" anchorCtr="0">
            <a:normAutofit/>
          </a:bodyPr>
          <a:lstStyle>
            <a:lvl1pPr marL="0" indent="0" algn="l">
              <a:lnSpc>
                <a:spcPct val="100000"/>
              </a:lnSpc>
              <a:spcBef>
                <a:spcPts val="0"/>
              </a:spcBef>
              <a:buFontTx/>
              <a:buNone/>
              <a:defRPr sz="4000" b="1" kern="0" cap="none" baseline="0">
                <a:solidFill>
                  <a:schemeClr val="tx1"/>
                </a:solidFill>
              </a:defRPr>
            </a:lvl1pPr>
          </a:lstStyle>
          <a:p>
            <a:r>
              <a:rPr lang="en-US" noProof="1"/>
              <a:t>Chapter title</a:t>
            </a:r>
          </a:p>
        </p:txBody>
      </p:sp>
      <p:sp>
        <p:nvSpPr>
          <p:cNvPr id="3" name="RectangleCol">
            <a:extLst>
              <a:ext uri="{FF2B5EF4-FFF2-40B4-BE49-F238E27FC236}">
                <a16:creationId xmlns:a16="http://schemas.microsoft.com/office/drawing/2014/main" id="{5DD958C9-7251-4FEC-9785-C1A6CE9F6847}"/>
              </a:ext>
            </a:extLst>
          </p:cNvPr>
          <p:cNvSpPr>
            <a:spLocks noSelect="1" noChangeAspect="1"/>
          </p:cNvSpPr>
          <p:nvPr userDrawn="1"/>
        </p:nvSpPr>
        <p:spPr>
          <a:xfrm>
            <a:off x="-1" y="99"/>
            <a:ext cx="2739600" cy="6170514"/>
          </a:xfrm>
          <a:prstGeom prst="rect">
            <a:avLst/>
          </a:pr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4" name="Text Placeholder 3">
            <a:extLst>
              <a:ext uri="{FF2B5EF4-FFF2-40B4-BE49-F238E27FC236}">
                <a16:creationId xmlns:a16="http://schemas.microsoft.com/office/drawing/2014/main" id="{D9EAE105-4DC3-4775-A78C-B758C32ACFF6}"/>
              </a:ext>
            </a:extLst>
          </p:cNvPr>
          <p:cNvSpPr>
            <a:spLocks noGrp="1"/>
          </p:cNvSpPr>
          <p:nvPr>
            <p:ph type="ctrTitle" hasCustomPrompt="1"/>
          </p:nvPr>
        </p:nvSpPr>
        <p:spPr>
          <a:xfrm>
            <a:off x="464400" y="99"/>
            <a:ext cx="2207942" cy="2055600"/>
          </a:xfrm>
        </p:spPr>
        <p:txBody>
          <a:bodyPr bIns="72000" anchor="ctr"/>
          <a:lstStyle>
            <a:lvl1pPr marL="0" indent="0">
              <a:lnSpc>
                <a:spcPct val="100000"/>
              </a:lnSpc>
              <a:spcBef>
                <a:spcPts val="500"/>
              </a:spcBef>
              <a:buFontTx/>
              <a:buNone/>
              <a:defRPr sz="15000" b="1" kern="0" baseline="0">
                <a:solidFill>
                  <a:schemeClr val="bg1"/>
                </a:solidFill>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a:t>00</a:t>
            </a:r>
          </a:p>
        </p:txBody>
      </p:sp>
      <p:pic>
        <p:nvPicPr>
          <p:cNvPr id="5" name="SuperGraphic">
            <a:extLst>
              <a:ext uri="{FF2B5EF4-FFF2-40B4-BE49-F238E27FC236}">
                <a16:creationId xmlns:a16="http://schemas.microsoft.com/office/drawing/2014/main" id="{B93399BE-B0B2-44B3-8FAE-18A968B3CDA4}"/>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00799" y="0"/>
            <a:ext cx="68562" cy="6170613"/>
          </a:xfrm>
          <a:prstGeom prst="rect">
            <a:avLst/>
          </a:prstGeom>
        </p:spPr>
      </p:pic>
    </p:spTree>
    <p:extLst>
      <p:ext uri="{BB962C8B-B14F-4D97-AF65-F5344CB8AC3E}">
        <p14:creationId xmlns:p14="http://schemas.microsoft.com/office/powerpoint/2010/main" val="833081435"/>
      </p:ext>
    </p:extLst>
  </p:cSld>
  <p:clrMapOvr>
    <a:masterClrMapping/>
  </p:clrMapOvr>
  <p:hf sldNum="0" hdr="0" ftr="0" dt="0"/>
  <p:extLst>
    <p:ext uri="{DCECCB84-F9BA-43D5-87BE-67443E8EF086}">
      <p15:sldGuideLst xmlns:p15="http://schemas.microsoft.com/office/powerpoint/2012/main">
        <p15:guide id="1" pos="2064" userDrawn="1">
          <p15:clr>
            <a:srgbClr val="FBAE40"/>
          </p15:clr>
        </p15:guide>
        <p15:guide id="2" pos="6165" userDrawn="1">
          <p15:clr>
            <a:srgbClr val="FBAE40"/>
          </p15:clr>
        </p15:guide>
        <p15:guide id="3" orient="horz" pos="754" userDrawn="1">
          <p15:clr>
            <a:srgbClr val="FBAE40"/>
          </p15:clr>
        </p15:guide>
        <p15:guide id="4" orient="horz" pos="2738" userDrawn="1">
          <p15:clr>
            <a:srgbClr val="FBAE40"/>
          </p15:clr>
        </p15:guide>
        <p15:guide id="5" pos="29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Full picture without text ">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926F8EF2-FFD9-4D48-A076-77C0B811BAB0}"/>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0" y="0"/>
            <a:ext cx="10969625" cy="5536800"/>
          </a:xfrm>
          <a:blipFill dpi="0" rotWithShape="1">
            <a:blip r:embed="rId4">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spTree>
    <p:extLst>
      <p:ext uri="{BB962C8B-B14F-4D97-AF65-F5344CB8AC3E}">
        <p14:creationId xmlns:p14="http://schemas.microsoft.com/office/powerpoint/2010/main" val="765800943"/>
      </p:ext>
    </p:extLst>
  </p:cSld>
  <p:clrMapOvr>
    <a:masterClrMapping/>
  </p:clrMapOvr>
  <p:hf sldNum="0" hdr="0" ftr="0" dt="0"/>
  <p:extLst>
    <p:ext uri="{DCECCB84-F9BA-43D5-87BE-67443E8EF086}">
      <p15:sldGuideLst xmlns:p15="http://schemas.microsoft.com/office/powerpoint/2012/main">
        <p15:guide id="4" orient="horz" pos="3489"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ull picture with text ">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B77066FA-8AE8-47E2-8A79-1355389EE471}"/>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9" name="Picture Placeholder 4">
            <a:extLst>
              <a:ext uri="{FF2B5EF4-FFF2-40B4-BE49-F238E27FC236}">
                <a16:creationId xmlns:a16="http://schemas.microsoft.com/office/drawing/2014/main" id="{E3AE72B7-66D7-4755-9A92-9BAA3A80886F}"/>
              </a:ext>
            </a:extLst>
          </p:cNvPr>
          <p:cNvSpPr>
            <a:spLocks noGrp="1"/>
          </p:cNvSpPr>
          <p:nvPr>
            <p:ph type="pic" sz="quarter" idx="1" hasCustomPrompt="1"/>
          </p:nvPr>
        </p:nvSpPr>
        <p:spPr>
          <a:xfrm>
            <a:off x="0" y="0"/>
            <a:ext cx="10969625" cy="5536800"/>
          </a:xfrm>
          <a:blipFill dpi="0" rotWithShape="1">
            <a:blip r:embed="rId4">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sp>
        <p:nvSpPr>
          <p:cNvPr id="3" name="Text Placeholder 2">
            <a:extLst>
              <a:ext uri="{FF2B5EF4-FFF2-40B4-BE49-F238E27FC236}">
                <a16:creationId xmlns:a16="http://schemas.microsoft.com/office/drawing/2014/main" id="{D346B548-69AA-497B-BD64-E14E4F9EA5F6}"/>
              </a:ext>
            </a:extLst>
          </p:cNvPr>
          <p:cNvSpPr>
            <a:spLocks noGrp="1"/>
          </p:cNvSpPr>
          <p:nvPr>
            <p:ph type="body" sz="quarter" idx="2" hasCustomPrompt="1"/>
          </p:nvPr>
        </p:nvSpPr>
        <p:spPr>
          <a:xfrm>
            <a:off x="406800" y="1036800"/>
            <a:ext cx="3780000" cy="2484000"/>
          </a:xfrm>
          <a:solidFill>
            <a:schemeClr val="bg1"/>
          </a:solidFill>
        </p:spPr>
        <p:txBody>
          <a:bodyPr lIns="252000" tIns="216000" rIns="252000" bIns="216000">
            <a:normAutofit/>
          </a:bodyPr>
          <a:lstStyle>
            <a:lvl1pPr marL="0" indent="0">
              <a:buFontTx/>
              <a:buNone/>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noProof="1"/>
              <a:t>Adicionar texto</a:t>
            </a:r>
          </a:p>
        </p:txBody>
      </p:sp>
    </p:spTree>
    <p:extLst>
      <p:ext uri="{BB962C8B-B14F-4D97-AF65-F5344CB8AC3E}">
        <p14:creationId xmlns:p14="http://schemas.microsoft.com/office/powerpoint/2010/main" val="764896579"/>
      </p:ext>
    </p:extLst>
  </p:cSld>
  <p:clrMapOvr>
    <a:masterClrMapping/>
  </p:clrMapOvr>
  <p:hf sldNum="0" hdr="0" ftr="0" dt="0"/>
  <p:extLst>
    <p:ext uri="{DCECCB84-F9BA-43D5-87BE-67443E8EF086}">
      <p15:sldGuideLst xmlns:p15="http://schemas.microsoft.com/office/powerpoint/2012/main">
        <p15:guide id="4" orient="horz" pos="3489"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plit horizontal ">
    <p:spTree>
      <p:nvGrpSpPr>
        <p:cNvPr id="1" name=""/>
        <p:cNvGrpSpPr/>
        <p:nvPr/>
      </p:nvGrpSpPr>
      <p:grpSpPr>
        <a:xfrm>
          <a:off x="0" y="0"/>
          <a:ext cx="0" cy="0"/>
          <a:chOff x="0" y="0"/>
          <a:chExt cx="0" cy="0"/>
        </a:xfrm>
      </p:grpSpPr>
      <p:pic>
        <p:nvPicPr>
          <p:cNvPr id="8" name="Logo">
            <a:extLst>
              <a:ext uri="{FF2B5EF4-FFF2-40B4-BE49-F238E27FC236}">
                <a16:creationId xmlns:a16="http://schemas.microsoft.com/office/drawing/2014/main" id="{1630DC1C-C3C8-477E-AC19-4DC706EB4992}"/>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0" y="0"/>
            <a:ext cx="10969625" cy="3085200"/>
          </a:xfrm>
          <a:blipFill dpi="0" rotWithShape="1">
            <a:blip r:embed="rId4">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sp>
        <p:nvSpPr>
          <p:cNvPr id="4" name="Text Placeholder 2">
            <a:extLst>
              <a:ext uri="{FF2B5EF4-FFF2-40B4-BE49-F238E27FC236}">
                <a16:creationId xmlns:a16="http://schemas.microsoft.com/office/drawing/2014/main" id="{990CB4FC-C276-4DB5-A6E3-49DD9BC66B63}"/>
              </a:ext>
            </a:extLst>
          </p:cNvPr>
          <p:cNvSpPr>
            <a:spLocks noGrp="1"/>
          </p:cNvSpPr>
          <p:nvPr>
            <p:ph type="body" sz="quarter" idx="2" hasCustomPrompt="1"/>
          </p:nvPr>
        </p:nvSpPr>
        <p:spPr>
          <a:xfrm>
            <a:off x="205199" y="3495705"/>
            <a:ext cx="10558800" cy="2041094"/>
          </a:xfrm>
        </p:spPr>
        <p:txBody>
          <a:bodyPr lIns="0" tIns="0" rIns="0" bIns="0">
            <a:normAutofit/>
          </a:bodyPr>
          <a:lstStyle>
            <a:lvl1pPr marL="0" indent="0">
              <a:buFontTx/>
              <a:buNone/>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noProof="1"/>
              <a:t>Adicionar texto</a:t>
            </a:r>
          </a:p>
        </p:txBody>
      </p:sp>
    </p:spTree>
    <p:extLst>
      <p:ext uri="{BB962C8B-B14F-4D97-AF65-F5344CB8AC3E}">
        <p14:creationId xmlns:p14="http://schemas.microsoft.com/office/powerpoint/2010/main" val="832061445"/>
      </p:ext>
    </p:extLst>
  </p:cSld>
  <p:clrMapOvr>
    <a:masterClrMapping/>
  </p:clrMapOvr>
  <p:hf sldNum="0" hdr="0" ftr="0" dt="0"/>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949" userDrawn="1">
          <p15:clr>
            <a:srgbClr val="FBAE40"/>
          </p15:clr>
        </p15:guide>
        <p15:guide id="4" orient="horz" pos="3489" userDrawn="1">
          <p15:clr>
            <a:srgbClr val="FBAE40"/>
          </p15:clr>
        </p15:guide>
        <p15:guide id="5" orient="horz" pos="220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plit vertical ">
    <p:spTree>
      <p:nvGrpSpPr>
        <p:cNvPr id="1" name=""/>
        <p:cNvGrpSpPr/>
        <p:nvPr/>
      </p:nvGrpSpPr>
      <p:grpSpPr>
        <a:xfrm>
          <a:off x="0" y="0"/>
          <a:ext cx="0" cy="0"/>
          <a:chOff x="0" y="0"/>
          <a:chExt cx="0" cy="0"/>
        </a:xfrm>
      </p:grpSpPr>
      <p:pic>
        <p:nvPicPr>
          <p:cNvPr id="7" name="Logo">
            <a:extLst>
              <a:ext uri="{FF2B5EF4-FFF2-40B4-BE49-F238E27FC236}">
                <a16:creationId xmlns:a16="http://schemas.microsoft.com/office/drawing/2014/main" id="{FD4E5E48-387B-4CE0-80BE-1097F697DAD5}"/>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0" y="0"/>
            <a:ext cx="5486400" cy="6170400"/>
          </a:xfrm>
          <a:blipFill dpi="0" rotWithShape="1">
            <a:blip r:embed="rId3">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sp>
        <p:nvSpPr>
          <p:cNvPr id="4" name="Text Placeholder 2">
            <a:extLst>
              <a:ext uri="{FF2B5EF4-FFF2-40B4-BE49-F238E27FC236}">
                <a16:creationId xmlns:a16="http://schemas.microsoft.com/office/drawing/2014/main" id="{D6647D1E-89E9-4244-B52F-555902731C7A}"/>
              </a:ext>
            </a:extLst>
          </p:cNvPr>
          <p:cNvSpPr>
            <a:spLocks noGrp="1"/>
          </p:cNvSpPr>
          <p:nvPr>
            <p:ph type="body" sz="quarter" idx="2" hasCustomPrompt="1"/>
          </p:nvPr>
        </p:nvSpPr>
        <p:spPr>
          <a:xfrm>
            <a:off x="5895302" y="410492"/>
            <a:ext cx="4596486" cy="5126308"/>
          </a:xfrm>
        </p:spPr>
        <p:txBody>
          <a:bodyPr lIns="0" tIns="0" rIns="0" bIns="0">
            <a:normAutofit/>
          </a:bodyPr>
          <a:lstStyle>
            <a:lvl1pPr marL="0" indent="0">
              <a:buFontTx/>
              <a:buNone/>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noProof="1"/>
              <a:t>Adicionar texto</a:t>
            </a:r>
          </a:p>
        </p:txBody>
      </p:sp>
      <p:pic>
        <p:nvPicPr>
          <p:cNvPr id="6" name="SuperGraphic">
            <a:extLst>
              <a:ext uri="{FF2B5EF4-FFF2-40B4-BE49-F238E27FC236}">
                <a16:creationId xmlns:a16="http://schemas.microsoft.com/office/drawing/2014/main" id="{2D38AACD-EB97-4B81-ACAA-2074E22BBC01}"/>
              </a:ext>
            </a:extLst>
          </p:cNvPr>
          <p:cNvPicPr>
            <a:picLocks noSelect="1" noChangeAspect="1"/>
          </p:cNvPicPr>
          <p:nvPr userDrawn="1"/>
        </p:nvPicPr>
        <p:blipFill>
          <a:blip r:embed="rId4">
            <a:extLst>
              <a:ext uri="{28A0092B-C50C-407E-A947-70E740481C1C}">
                <a14:useLocalDpi xmlns:a14="http://schemas.microsoft.com/office/drawing/2010/main" val="0"/>
              </a:ext>
            </a:extLst>
          </a:blip>
          <a:stretch>
            <a:fillRect/>
          </a:stretch>
        </p:blipFill>
        <p:spPr>
          <a:xfrm>
            <a:off x="10900799" y="0"/>
            <a:ext cx="68562" cy="6170613"/>
          </a:xfrm>
          <a:prstGeom prst="rect">
            <a:avLst/>
          </a:prstGeom>
        </p:spPr>
      </p:pic>
    </p:spTree>
    <p:extLst>
      <p:ext uri="{BB962C8B-B14F-4D97-AF65-F5344CB8AC3E}">
        <p14:creationId xmlns:p14="http://schemas.microsoft.com/office/powerpoint/2010/main" val="1976700591"/>
      </p:ext>
    </p:extLst>
  </p:cSld>
  <p:clrMapOvr>
    <a:masterClrMapping/>
  </p:clrMapOvr>
  <p:hf sldNum="0" hdr="0" ftr="0" dt="0"/>
  <p:extLst>
    <p:ext uri="{DCECCB84-F9BA-43D5-87BE-67443E8EF086}">
      <p15:sldGuideLst xmlns:p15="http://schemas.microsoft.com/office/powerpoint/2012/main">
        <p15:guide id="1" pos="3456" userDrawn="1">
          <p15:clr>
            <a:srgbClr val="FBAE40"/>
          </p15:clr>
        </p15:guide>
        <p15:guide id="2" pos="6784" userDrawn="1">
          <p15:clr>
            <a:srgbClr val="FBAE40"/>
          </p15:clr>
        </p15:guide>
        <p15:guide id="3" orient="horz" pos="250" userDrawn="1">
          <p15:clr>
            <a:srgbClr val="FBAE40"/>
          </p15:clr>
        </p15:guide>
        <p15:guide id="4" orient="horz" pos="3489" userDrawn="1">
          <p15:clr>
            <a:srgbClr val="FBAE40"/>
          </p15:clr>
        </p15:guide>
        <p15:guide id="5" pos="371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 Content ">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E43D273-A15E-4B64-AFD2-1388D749B69A}"/>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Adicionar título do diapositivo</a:t>
            </a:r>
          </a:p>
        </p:txBody>
      </p:sp>
      <p:sp>
        <p:nvSpPr>
          <p:cNvPr id="15" name="Chapter_titleonly">
            <a:extLst>
              <a:ext uri="{FF2B5EF4-FFF2-40B4-BE49-F238E27FC236}">
                <a16:creationId xmlns:a16="http://schemas.microsoft.com/office/drawing/2014/main" id="{5B281E01-A653-4813-BC65-8900B31D115A}"/>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0" name="AttachmentRemark">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5" name="Inhaltsplatzhalter 4">
            <a:extLst>
              <a:ext uri="{FF2B5EF4-FFF2-40B4-BE49-F238E27FC236}">
                <a16:creationId xmlns:a16="http://schemas.microsoft.com/office/drawing/2014/main" id="{4D46C5CB-CB38-4AD2-99D2-34C738DF30C0}"/>
              </a:ext>
            </a:extLst>
          </p:cNvPr>
          <p:cNvSpPr>
            <a:spLocks noGrp="1"/>
          </p:cNvSpPr>
          <p:nvPr>
            <p:ph sz="quarter" idx="1" hasCustomPrompt="1"/>
          </p:nvPr>
        </p:nvSpPr>
        <p:spPr>
          <a:xfrm>
            <a:off x="205200" y="1296000"/>
            <a:ext cx="10558800" cy="4240800"/>
          </a:xfrm>
        </p:spPr>
        <p:txBody>
          <a:bodyPr/>
          <a:lstStyle>
            <a:lvl1pPr>
              <a:defRPr/>
            </a:lvl1pPr>
          </a:lstStyle>
          <a:p>
            <a:pPr lvl="0"/>
            <a:r>
              <a:rPr lang="en-US" noProof="1"/>
              <a:t>Adicionar texto</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2" name="Slide Number Placeholder 1">
            <a:extLst>
              <a:ext uri="{FF2B5EF4-FFF2-40B4-BE49-F238E27FC236}">
                <a16:creationId xmlns:a16="http://schemas.microsoft.com/office/drawing/2014/main" id="{183261F3-E57F-4170-BD7E-F44931BED289}"/>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897738281"/>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w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image" Target="../media/image2.png"/><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image" Target="../media/image1.wmf"/><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6" name="Logo">
            <a:extLst>
              <a:ext uri="{FF2B5EF4-FFF2-40B4-BE49-F238E27FC236}">
                <a16:creationId xmlns:a16="http://schemas.microsoft.com/office/drawing/2014/main" id="{F38A617B-35DF-43CE-B5F7-67FA9A7F2474}"/>
              </a:ext>
            </a:extLst>
          </p:cNvPr>
          <p:cNvPicPr>
            <a:picLocks noSelect="1" noChangeAspect="1"/>
          </p:cNvPicPr>
          <p:nvPr userDrawn="1"/>
        </p:nvPicPr>
        <p:blipFill>
          <a:blip r:embed="rId20"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2" name="Title Placeholder 1"/>
          <p:cNvSpPr>
            <a:spLocks noGrp="1"/>
          </p:cNvSpPr>
          <p:nvPr>
            <p:ph type="title"/>
          </p:nvPr>
        </p:nvSpPr>
        <p:spPr>
          <a:xfrm>
            <a:off x="205200" y="648000"/>
            <a:ext cx="10558800" cy="388800"/>
          </a:xfrm>
          <a:prstGeom prst="rect">
            <a:avLst/>
          </a:prstGeom>
        </p:spPr>
        <p:txBody>
          <a:bodyPr vert="horz" lIns="0" tIns="0" rIns="0" bIns="0" rtlCol="0" anchor="t" anchorCtr="0">
            <a:noAutofit/>
          </a:bodyPr>
          <a:lstStyle/>
          <a:p>
            <a:r>
              <a:rPr lang="en-US" noProof="1"/>
              <a:t>Adicionar título do diapositivo</a:t>
            </a:r>
          </a:p>
        </p:txBody>
      </p:sp>
      <p:sp>
        <p:nvSpPr>
          <p:cNvPr id="3" name="Text Placeholder 2"/>
          <p:cNvSpPr>
            <a:spLocks noGrp="1"/>
          </p:cNvSpPr>
          <p:nvPr>
            <p:ph type="body" idx="1"/>
          </p:nvPr>
        </p:nvSpPr>
        <p:spPr>
          <a:xfrm>
            <a:off x="205200" y="1296000"/>
            <a:ext cx="10558800" cy="4240800"/>
          </a:xfrm>
          <a:prstGeom prst="rect">
            <a:avLst/>
          </a:prstGeom>
        </p:spPr>
        <p:txBody>
          <a:bodyPr vert="horz" lIns="0" tIns="0" rIns="0" bIns="0" rtlCol="0">
            <a:noAutofit/>
          </a:bodyPr>
          <a:lstStyle/>
          <a:p>
            <a:pPr lvl="0"/>
            <a:r>
              <a:rPr lang="pt-BR" noProof="1"/>
              <a:t>Clique para editar os estilos de texto Mestres</a:t>
            </a:r>
          </a:p>
          <a:p>
            <a:pPr lvl="1"/>
            <a:r>
              <a:rPr lang="pt-BR" noProof="1"/>
              <a:t>Segundo nível</a:t>
            </a:r>
          </a:p>
          <a:p>
            <a:pPr lvl="2"/>
            <a:r>
              <a:rPr lang="pt-BR" noProof="1"/>
              <a:t>Terceiro nível</a:t>
            </a:r>
          </a:p>
          <a:p>
            <a:pPr lvl="3"/>
            <a:r>
              <a:rPr lang="pt-BR" noProof="1"/>
              <a:t>Quarto nível</a:t>
            </a:r>
          </a:p>
          <a:p>
            <a:pPr lvl="4"/>
            <a:r>
              <a:rPr lang="pt-BR" noProof="1"/>
              <a:t>Quinto nível</a:t>
            </a:r>
            <a:endParaRPr lang="en-US" noProof="1"/>
          </a:p>
        </p:txBody>
      </p:sp>
      <p:sp>
        <p:nvSpPr>
          <p:cNvPr id="7" name="Slide Number Placeholder 6"/>
          <p:cNvSpPr>
            <a:spLocks noGrp="1"/>
          </p:cNvSpPr>
          <p:nvPr>
            <p:ph type="sldNum" sz="quarter" idx="12"/>
          </p:nvPr>
        </p:nvSpPr>
        <p:spPr>
          <a:xfrm>
            <a:off x="205200" y="5666400"/>
            <a:ext cx="288290" cy="410210"/>
          </a:xfrm>
          <a:prstGeom prst="rect">
            <a:avLst/>
          </a:prstGeom>
        </p:spPr>
        <p:txBody>
          <a:bodyPr vert="horz" lIns="0" tIns="0" rIns="0" bIns="0" rtlCol="0" anchor="t"/>
          <a:lstStyle>
            <a:lvl1pPr algn="l">
              <a:defRPr sz="1200">
                <a:solidFill>
                  <a:srgbClr val="999FA6"/>
                </a:solidFill>
                <a:latin typeface="+mn-lt"/>
              </a:defRPr>
            </a:lvl1pPr>
          </a:lstStyle>
          <a:p>
            <a:fld id="{4898AEC0-503E-4FA4-859C-D0F72D6E3F79}" type="slidenum">
              <a:rPr lang="en-US" noProof="1" dirty="0" smtClean="0"/>
              <a:pPr/>
              <a:t>‹nº›</a:t>
            </a:fld>
            <a:endParaRPr lang="en-US" noProof="1"/>
          </a:p>
        </p:txBody>
      </p:sp>
      <p:sp>
        <p:nvSpPr>
          <p:cNvPr id="14" name="Bosch_footer_1">
            <a:extLst>
              <a:ext uri="{FF2B5EF4-FFF2-40B4-BE49-F238E27FC236}">
                <a16:creationId xmlns:a16="http://schemas.microsoft.com/office/drawing/2014/main" id="{179AD5EC-CEF2-4193-998B-D730BC74E01B}"/>
              </a:ext>
            </a:extLst>
          </p:cNvPr>
          <p:cNvSpPr txBox="1"/>
          <p:nvPr userDrawn="1"/>
        </p:nvSpPr>
        <p:spPr>
          <a:xfrm>
            <a:off x="547200" y="5688000"/>
            <a:ext cx="9126000" cy="10795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latin typeface="+mn-lt"/>
              </a:rPr>
              <a:t>Interno</a:t>
            </a:r>
            <a:r>
              <a:rPr lang="en-US" sz="600" kern="0" baseline="0" noProof="1">
                <a:solidFill>
                  <a:schemeClr val="tx1"/>
                </a:solidFill>
                <a:latin typeface="+mn-lt"/>
              </a:rPr>
              <a:t> | SO/OPM43-BR | 2023-05-03</a:t>
            </a:r>
          </a:p>
          <a:p>
            <a:pPr marR="0" defTabSz="914400" eaLnBrk="1" fontAlgn="auto" latinLnBrk="0" hangingPunct="1">
              <a:lnSpc>
                <a:spcPct val="107000"/>
              </a:lnSpc>
              <a:spcBef>
                <a:spcPts val="0"/>
              </a:spcBef>
              <a:spcAft>
                <a:spcPts val="100"/>
              </a:spcAft>
              <a:buClrTx/>
              <a:buSzTx/>
              <a:buFontTx/>
              <a:buNone/>
              <a:tabLst/>
            </a:pPr>
            <a:endParaRPr kumimoji="0" lang="en-US" sz="600" b="0" i="0" u="none" strike="noStrike" kern="0" cap="none" spc="0" normalizeH="0" baseline="0" noProof="1">
              <a:ln>
                <a:noFill/>
              </a:ln>
              <a:solidFill>
                <a:srgbClr val="000000"/>
              </a:solidFill>
              <a:effectLst/>
              <a:uLnTx/>
              <a:uFillTx/>
              <a:latin typeface="+mn-lt"/>
            </a:endParaRPr>
          </a:p>
        </p:txBody>
      </p:sp>
      <p:sp>
        <p:nvSpPr>
          <p:cNvPr id="8" name="Bosch_footer_2">
            <a:extLst>
              <a:ext uri="{FF2B5EF4-FFF2-40B4-BE49-F238E27FC236}">
                <a16:creationId xmlns:a16="http://schemas.microsoft.com/office/drawing/2014/main" id="{C3D77AD5-379C-4A86-AFCF-32945A0FEE26}"/>
              </a:ext>
            </a:extLst>
          </p:cNvPr>
          <p:cNvSpPr txBox="1"/>
          <p:nvPr userDrawn="1"/>
        </p:nvSpPr>
        <p:spPr>
          <a:xfrm>
            <a:off x="547200" y="5793901"/>
            <a:ext cx="912600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rgbClr val="B2B3B5"/>
                </a:solidFill>
                <a:latin typeface="+mn-lt"/>
              </a:rPr>
              <a:t>Todos os direitos reservados, também no que diz respeito a qualquer disposição, utilização, reprodução, processamento, transmissão, bem como no caso de pedidos de patentes.</a:t>
            </a:r>
          </a:p>
        </p:txBody>
      </p:sp>
      <p:sp>
        <p:nvSpPr>
          <p:cNvPr id="15" name="Bosch_footer_1" hidden="1">
            <a:extLst>
              <a:ext uri="{FF2B5EF4-FFF2-40B4-BE49-F238E27FC236}">
                <a16:creationId xmlns:a16="http://schemas.microsoft.com/office/drawing/2014/main" id="{DB0BF576-A4BE-4521-98AB-F28795DF7BD0}"/>
              </a:ext>
            </a:extLst>
          </p:cNvPr>
          <p:cNvSpPr txBox="1"/>
          <p:nvPr userDrawn="1"/>
        </p:nvSpPr>
        <p:spPr>
          <a:xfrm>
            <a:off x="816069" y="5383543"/>
            <a:ext cx="9154800" cy="10800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rPr>
              <a:t>%confidentiality%</a:t>
            </a:r>
            <a:r>
              <a:rPr lang="en-US" sz="600" kern="0" baseline="0" noProof="1">
                <a:solidFill>
                  <a:schemeClr val="tx1"/>
                </a:solidFill>
              </a:rPr>
              <a:t>%businessunit%%departmentshort%%dateformat%</a:t>
            </a:r>
          </a:p>
        </p:txBody>
      </p:sp>
      <p:sp>
        <p:nvSpPr>
          <p:cNvPr id="9" name="Bosch_footer_2" hidden="1">
            <a:extLst>
              <a:ext uri="{FF2B5EF4-FFF2-40B4-BE49-F238E27FC236}">
                <a16:creationId xmlns:a16="http://schemas.microsoft.com/office/drawing/2014/main" id="{E897C98A-4665-443F-B1CF-E9B71E9916EC}"/>
              </a:ext>
            </a:extLst>
          </p:cNvPr>
          <p:cNvSpPr txBox="1"/>
          <p:nvPr userDrawn="1"/>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chemeClr val="tx1"/>
                </a:solidFill>
              </a:rPr>
              <a:t>%repositoryremark%</a:t>
            </a:r>
            <a:r>
              <a:rPr lang="en-US" sz="600" kern="0" baseline="0" noProof="1">
                <a:solidFill>
                  <a:srgbClr val="B2B3B5"/>
                </a:solidFill>
              </a:rPr>
              <a:t>%copyright%</a:t>
            </a:r>
          </a:p>
        </p:txBody>
      </p:sp>
      <p:sp>
        <p:nvSpPr>
          <p:cNvPr id="13" name="AttachmentRemark" hidden="1">
            <a:extLst>
              <a:ext uri="{FF2B5EF4-FFF2-40B4-BE49-F238E27FC236}">
                <a16:creationId xmlns:a16="http://schemas.microsoft.com/office/drawing/2014/main" id="{F41551A9-D6BA-431A-8DBF-55BA472D9657}"/>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%attachmentremark% </a:t>
            </a:r>
          </a:p>
        </p:txBody>
      </p:sp>
      <p:pic>
        <p:nvPicPr>
          <p:cNvPr id="12" name="SuperGraphic">
            <a:extLst>
              <a:ext uri="{FF2B5EF4-FFF2-40B4-BE49-F238E27FC236}">
                <a16:creationId xmlns:a16="http://schemas.microsoft.com/office/drawing/2014/main" id="{1E0562BC-DD12-4C96-A115-D2D70EC1366D}"/>
              </a:ext>
            </a:extLst>
          </p:cNvPr>
          <p:cNvPicPr>
            <a:picLocks noSelect="1"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Tree>
    <p:extLst>
      <p:ext uri="{BB962C8B-B14F-4D97-AF65-F5344CB8AC3E}">
        <p14:creationId xmlns:p14="http://schemas.microsoft.com/office/powerpoint/2010/main" val="851553184"/>
      </p:ext>
    </p:extLst>
  </p:cSld>
  <p:clrMap bg1="lt1" tx1="dk1" bg2="lt2" tx2="dk2" accent1="accent1" accent2="accent2" accent3="accent3" accent4="accent4" accent5="accent5" accent6="accent6" hlink="hlink" folHlink="folHlink"/>
  <p:sldLayoutIdLst>
    <p:sldLayoutId id="2147483748" r:id="rId1"/>
    <p:sldLayoutId id="2147483710" r:id="rId2"/>
    <p:sldLayoutId id="2147483713" r:id="rId3"/>
    <p:sldLayoutId id="2147483749" r:id="rId4"/>
    <p:sldLayoutId id="2147483750" r:id="rId5"/>
    <p:sldLayoutId id="2147483751" r:id="rId6"/>
    <p:sldLayoutId id="2147483752" r:id="rId7"/>
    <p:sldLayoutId id="2147483753" r:id="rId8"/>
    <p:sldLayoutId id="2147483746" r:id="rId9"/>
    <p:sldLayoutId id="2147483744" r:id="rId10"/>
    <p:sldLayoutId id="2147483724" r:id="rId11"/>
    <p:sldLayoutId id="2147483726" r:id="rId12"/>
    <p:sldLayoutId id="2147483727" r:id="rId13"/>
    <p:sldLayoutId id="2147483728" r:id="rId14"/>
    <p:sldLayoutId id="2147483729" r:id="rId15"/>
    <p:sldLayoutId id="2147483745" r:id="rId16"/>
    <p:sldLayoutId id="2147483723" r:id="rId17"/>
    <p:sldLayoutId id="2147483734" r:id="rId18"/>
  </p:sldLayoutIdLst>
  <p:hf hdr="0" ftr="0" dt="0"/>
  <p:txStyles>
    <p:title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p:titleStyle>
    <p:bodyStyle>
      <a:lvl1pPr marL="230400" indent="-230400"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687600" indent="-230400" algn="l" defTabSz="914333" rtl="0" eaLnBrk="1" latinLnBrk="0" hangingPunct="1">
        <a:lnSpc>
          <a:spcPct val="103000"/>
        </a:lnSpc>
        <a:spcBef>
          <a:spcPts val="500"/>
        </a:spcBef>
        <a:buFont typeface="Symbol" panose="05050102010706020507" pitchFamily="18" charset="2"/>
        <a:buChar char="-"/>
        <a:defRPr sz="1600" kern="1200">
          <a:solidFill>
            <a:schemeClr val="tx1"/>
          </a:solidFill>
          <a:latin typeface="+mn-lt"/>
          <a:ea typeface="+mn-ea"/>
          <a:cs typeface="+mn-cs"/>
        </a:defRPr>
      </a:lvl2pPr>
      <a:lvl3pPr marL="1144800" indent="-230400" algn="l" defTabSz="914333" rtl="0" eaLnBrk="1" latinLnBrk="0" hangingPunct="1">
        <a:lnSpc>
          <a:spcPct val="102000"/>
        </a:lnSpc>
        <a:spcBef>
          <a:spcPts val="500"/>
        </a:spcBef>
        <a:buFont typeface="Symbol" panose="05050102010706020507" pitchFamily="18" charset="2"/>
        <a:buChar char="-"/>
        <a:defRPr sz="1400" kern="1200">
          <a:solidFill>
            <a:schemeClr val="tx1"/>
          </a:solidFill>
          <a:latin typeface="+mn-lt"/>
          <a:ea typeface="+mn-ea"/>
          <a:cs typeface="+mn-cs"/>
        </a:defRPr>
      </a:lvl3pPr>
      <a:lvl4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1602000" indent="-230400"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p:bodyStyle>
    <p:otherStyle>
      <a:defPPr>
        <a:defRPr lang="de-DE"/>
      </a:defPPr>
      <a:lvl1pPr marL="0" algn="l" defTabSz="914333" rtl="0" eaLnBrk="1" latinLnBrk="0" hangingPunct="1">
        <a:defRPr sz="1800" kern="1200">
          <a:solidFill>
            <a:schemeClr val="tx1"/>
          </a:solidFill>
          <a:latin typeface="+mn-lt"/>
          <a:ea typeface="+mn-ea"/>
          <a:cs typeface="+mn-cs"/>
        </a:defRPr>
      </a:lvl1pPr>
      <a:lvl2pPr marL="457166" algn="l" defTabSz="914333" rtl="0" eaLnBrk="1" latinLnBrk="0" hangingPunct="1">
        <a:defRPr sz="1800" kern="1200">
          <a:solidFill>
            <a:schemeClr val="tx1"/>
          </a:solidFill>
          <a:latin typeface="+mn-lt"/>
          <a:ea typeface="+mn-ea"/>
          <a:cs typeface="+mn-cs"/>
        </a:defRPr>
      </a:lvl2pPr>
      <a:lvl3pPr marL="914333" algn="l" defTabSz="914333" rtl="0" eaLnBrk="1" latinLnBrk="0" hangingPunct="1">
        <a:defRPr sz="1800" kern="1200">
          <a:solidFill>
            <a:schemeClr val="tx1"/>
          </a:solidFill>
          <a:latin typeface="+mn-lt"/>
          <a:ea typeface="+mn-ea"/>
          <a:cs typeface="+mn-cs"/>
        </a:defRPr>
      </a:lvl3pPr>
      <a:lvl4pPr marL="1371499" algn="l" defTabSz="914333" rtl="0" eaLnBrk="1" latinLnBrk="0" hangingPunct="1">
        <a:defRPr sz="1800" kern="1200">
          <a:solidFill>
            <a:schemeClr val="tx1"/>
          </a:solidFill>
          <a:latin typeface="+mn-lt"/>
          <a:ea typeface="+mn-ea"/>
          <a:cs typeface="+mn-cs"/>
        </a:defRPr>
      </a:lvl4pPr>
      <a:lvl5pPr marL="1828665" algn="l" defTabSz="914333" rtl="0" eaLnBrk="1" latinLnBrk="0" hangingPunct="1">
        <a:defRPr sz="1800" kern="1200">
          <a:solidFill>
            <a:schemeClr val="tx1"/>
          </a:solidFill>
          <a:latin typeface="+mn-lt"/>
          <a:ea typeface="+mn-ea"/>
          <a:cs typeface="+mn-cs"/>
        </a:defRPr>
      </a:lvl5pPr>
      <a:lvl6pPr marL="2285832" algn="l" defTabSz="914333" rtl="0" eaLnBrk="1" latinLnBrk="0" hangingPunct="1">
        <a:defRPr sz="1800" kern="1200">
          <a:solidFill>
            <a:schemeClr val="tx1"/>
          </a:solidFill>
          <a:latin typeface="+mn-lt"/>
          <a:ea typeface="+mn-ea"/>
          <a:cs typeface="+mn-cs"/>
        </a:defRPr>
      </a:lvl6pPr>
      <a:lvl7pPr marL="2742998" algn="l" defTabSz="914333" rtl="0" eaLnBrk="1" latinLnBrk="0" hangingPunct="1">
        <a:defRPr sz="1800" kern="1200">
          <a:solidFill>
            <a:schemeClr val="tx1"/>
          </a:solidFill>
          <a:latin typeface="+mn-lt"/>
          <a:ea typeface="+mn-ea"/>
          <a:cs typeface="+mn-cs"/>
        </a:defRPr>
      </a:lvl7pPr>
      <a:lvl8pPr marL="3200165" algn="l" defTabSz="914333" rtl="0" eaLnBrk="1" latinLnBrk="0" hangingPunct="1">
        <a:defRPr sz="1800" kern="1200">
          <a:solidFill>
            <a:schemeClr val="tx1"/>
          </a:solidFill>
          <a:latin typeface="+mn-lt"/>
          <a:ea typeface="+mn-ea"/>
          <a:cs typeface="+mn-cs"/>
        </a:defRPr>
      </a:lvl8pPr>
      <a:lvl9pPr marL="3657332" algn="l" defTabSz="91433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6" name="Logo">
            <a:extLst>
              <a:ext uri="{FF2B5EF4-FFF2-40B4-BE49-F238E27FC236}">
                <a16:creationId xmlns:a16="http://schemas.microsoft.com/office/drawing/2014/main" id="{F38A617B-35DF-43CE-B5F7-67FA9A7F2474}"/>
              </a:ext>
            </a:extLst>
          </p:cNvPr>
          <p:cNvPicPr>
            <a:picLocks noSelect="1" noChangeAspect="1"/>
          </p:cNvPicPr>
          <p:nvPr userDrawn="1"/>
        </p:nvPicPr>
        <p:blipFill>
          <a:blip r:embed="rId20"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2" name="Title Placeholder 1"/>
          <p:cNvSpPr>
            <a:spLocks noGrp="1"/>
          </p:cNvSpPr>
          <p:nvPr>
            <p:ph type="title"/>
          </p:nvPr>
        </p:nvSpPr>
        <p:spPr>
          <a:xfrm>
            <a:off x="205200" y="648000"/>
            <a:ext cx="10558800" cy="388800"/>
          </a:xfrm>
          <a:prstGeom prst="rect">
            <a:avLst/>
          </a:prstGeom>
        </p:spPr>
        <p:txBody>
          <a:bodyPr vert="horz" lIns="0" tIns="0" rIns="0" bIns="0" rtlCol="0" anchor="t" anchorCtr="0">
            <a:noAutofit/>
          </a:bodyPr>
          <a:lstStyle/>
          <a:p>
            <a:r>
              <a:rPr lang="en-US" noProof="1"/>
              <a:t>Adicionar título do diapositivo</a:t>
            </a:r>
          </a:p>
        </p:txBody>
      </p:sp>
      <p:sp>
        <p:nvSpPr>
          <p:cNvPr id="3" name="Text Placeholder 2"/>
          <p:cNvSpPr>
            <a:spLocks noGrp="1"/>
          </p:cNvSpPr>
          <p:nvPr>
            <p:ph type="body" idx="1"/>
          </p:nvPr>
        </p:nvSpPr>
        <p:spPr>
          <a:xfrm>
            <a:off x="205200" y="1296000"/>
            <a:ext cx="10558800" cy="4240800"/>
          </a:xfrm>
          <a:prstGeom prst="rect">
            <a:avLst/>
          </a:prstGeom>
        </p:spPr>
        <p:txBody>
          <a:bodyPr vert="horz" lIns="0" tIns="0" rIns="0" bIns="0" rtlCol="0">
            <a:noAutofit/>
          </a:bodyPr>
          <a:lstStyle/>
          <a:p>
            <a:pPr lvl="0"/>
            <a:r>
              <a:rPr lang="pt-BR" noProof="1"/>
              <a:t>Clique para editar os estilos de texto Mestres</a:t>
            </a:r>
          </a:p>
          <a:p>
            <a:pPr lvl="1"/>
            <a:r>
              <a:rPr lang="pt-BR" noProof="1"/>
              <a:t>Segundo nível</a:t>
            </a:r>
          </a:p>
          <a:p>
            <a:pPr lvl="2"/>
            <a:r>
              <a:rPr lang="pt-BR" noProof="1"/>
              <a:t>Terceiro nível</a:t>
            </a:r>
          </a:p>
          <a:p>
            <a:pPr lvl="3"/>
            <a:r>
              <a:rPr lang="pt-BR" noProof="1"/>
              <a:t>Quarto nível</a:t>
            </a:r>
          </a:p>
          <a:p>
            <a:pPr lvl="4"/>
            <a:r>
              <a:rPr lang="pt-BR" noProof="1"/>
              <a:t>Quinto nível</a:t>
            </a:r>
            <a:endParaRPr lang="en-US" noProof="1"/>
          </a:p>
        </p:txBody>
      </p:sp>
      <p:sp>
        <p:nvSpPr>
          <p:cNvPr id="7" name="Slide Number Placeholder 6"/>
          <p:cNvSpPr>
            <a:spLocks noGrp="1"/>
          </p:cNvSpPr>
          <p:nvPr>
            <p:ph type="sldNum" sz="quarter" idx="12"/>
          </p:nvPr>
        </p:nvSpPr>
        <p:spPr>
          <a:xfrm>
            <a:off x="205200" y="5666400"/>
            <a:ext cx="288290" cy="410210"/>
          </a:xfrm>
          <a:prstGeom prst="rect">
            <a:avLst/>
          </a:prstGeom>
        </p:spPr>
        <p:txBody>
          <a:bodyPr vert="horz" lIns="0" tIns="0" rIns="0" bIns="0" rtlCol="0" anchor="t"/>
          <a:lstStyle>
            <a:lvl1pPr algn="l">
              <a:defRPr sz="1200">
                <a:solidFill>
                  <a:srgbClr val="999FA6"/>
                </a:solidFill>
                <a:latin typeface="+mn-lt"/>
              </a:defRPr>
            </a:lvl1pPr>
          </a:lstStyle>
          <a:p>
            <a:fld id="{4898AEC0-503E-4FA4-859C-D0F72D6E3F79}" type="slidenum">
              <a:rPr lang="en-US" noProof="1" dirty="0" smtClean="0"/>
              <a:pPr/>
              <a:t>‹nº›</a:t>
            </a:fld>
            <a:endParaRPr lang="en-US" noProof="1"/>
          </a:p>
        </p:txBody>
      </p:sp>
      <p:sp>
        <p:nvSpPr>
          <p:cNvPr id="14" name="Bosch_footer_1">
            <a:extLst>
              <a:ext uri="{FF2B5EF4-FFF2-40B4-BE49-F238E27FC236}">
                <a16:creationId xmlns:a16="http://schemas.microsoft.com/office/drawing/2014/main" id="{179AD5EC-CEF2-4193-998B-D730BC74E01B}"/>
              </a:ext>
            </a:extLst>
          </p:cNvPr>
          <p:cNvSpPr txBox="1"/>
          <p:nvPr userDrawn="1"/>
        </p:nvSpPr>
        <p:spPr>
          <a:xfrm>
            <a:off x="547200" y="5688000"/>
            <a:ext cx="9126000" cy="10795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latin typeface="+mn-lt"/>
              </a:rPr>
              <a:t>Interno</a:t>
            </a:r>
            <a:r>
              <a:rPr lang="en-US" sz="600" kern="0" baseline="0" noProof="1">
                <a:solidFill>
                  <a:schemeClr val="tx1"/>
                </a:solidFill>
                <a:latin typeface="+mn-lt"/>
              </a:rPr>
              <a:t> | SO/OPM43-BR | 2023-05-03</a:t>
            </a:r>
          </a:p>
          <a:p>
            <a:pPr marR="0" defTabSz="914400" eaLnBrk="1" fontAlgn="auto" latinLnBrk="0" hangingPunct="1">
              <a:lnSpc>
                <a:spcPct val="107000"/>
              </a:lnSpc>
              <a:spcBef>
                <a:spcPts val="0"/>
              </a:spcBef>
              <a:spcAft>
                <a:spcPts val="100"/>
              </a:spcAft>
              <a:buClrTx/>
              <a:buSzTx/>
              <a:buFontTx/>
              <a:buNone/>
              <a:tabLst/>
            </a:pPr>
            <a:endParaRPr kumimoji="0" lang="en-US" sz="600" b="0" i="0" u="none" strike="noStrike" kern="0" cap="none" spc="0" normalizeH="0" baseline="0" noProof="1">
              <a:ln>
                <a:noFill/>
              </a:ln>
              <a:solidFill>
                <a:srgbClr val="000000"/>
              </a:solidFill>
              <a:effectLst/>
              <a:uLnTx/>
              <a:uFillTx/>
              <a:latin typeface="+mn-lt"/>
            </a:endParaRPr>
          </a:p>
        </p:txBody>
      </p:sp>
      <p:sp>
        <p:nvSpPr>
          <p:cNvPr id="8" name="Bosch_footer_2">
            <a:extLst>
              <a:ext uri="{FF2B5EF4-FFF2-40B4-BE49-F238E27FC236}">
                <a16:creationId xmlns:a16="http://schemas.microsoft.com/office/drawing/2014/main" id="{C3D77AD5-379C-4A86-AFCF-32945A0FEE26}"/>
              </a:ext>
            </a:extLst>
          </p:cNvPr>
          <p:cNvSpPr txBox="1"/>
          <p:nvPr userDrawn="1"/>
        </p:nvSpPr>
        <p:spPr>
          <a:xfrm>
            <a:off x="547200" y="5793901"/>
            <a:ext cx="912600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rgbClr val="B2B3B5"/>
                </a:solidFill>
                <a:latin typeface="+mn-lt"/>
              </a:rPr>
              <a:t>Todos os direitos reservados, também no que diz respeito a qualquer disposição, utilização, reprodução, processamento, transmissão, bem como no caso de pedidos de patentes.</a:t>
            </a:r>
          </a:p>
        </p:txBody>
      </p:sp>
      <p:sp>
        <p:nvSpPr>
          <p:cNvPr id="15" name="Bosch_footer_1" hidden="1">
            <a:extLst>
              <a:ext uri="{FF2B5EF4-FFF2-40B4-BE49-F238E27FC236}">
                <a16:creationId xmlns:a16="http://schemas.microsoft.com/office/drawing/2014/main" id="{DB0BF576-A4BE-4521-98AB-F28795DF7BD0}"/>
              </a:ext>
            </a:extLst>
          </p:cNvPr>
          <p:cNvSpPr txBox="1"/>
          <p:nvPr userDrawn="1"/>
        </p:nvSpPr>
        <p:spPr>
          <a:xfrm>
            <a:off x="816069" y="5383543"/>
            <a:ext cx="9154800" cy="10800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rPr>
              <a:t>%confidentiality%</a:t>
            </a:r>
            <a:r>
              <a:rPr lang="en-US" sz="600" kern="0" baseline="0" noProof="1">
                <a:solidFill>
                  <a:schemeClr val="tx1"/>
                </a:solidFill>
              </a:rPr>
              <a:t>%businessunit%%departmentshort%%dateformat%</a:t>
            </a:r>
          </a:p>
        </p:txBody>
      </p:sp>
      <p:sp>
        <p:nvSpPr>
          <p:cNvPr id="9" name="Bosch_footer_2" hidden="1">
            <a:extLst>
              <a:ext uri="{FF2B5EF4-FFF2-40B4-BE49-F238E27FC236}">
                <a16:creationId xmlns:a16="http://schemas.microsoft.com/office/drawing/2014/main" id="{E897C98A-4665-443F-B1CF-E9B71E9916EC}"/>
              </a:ext>
            </a:extLst>
          </p:cNvPr>
          <p:cNvSpPr txBox="1"/>
          <p:nvPr userDrawn="1"/>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chemeClr val="tx1"/>
                </a:solidFill>
              </a:rPr>
              <a:t>%repositoryremark%</a:t>
            </a:r>
            <a:r>
              <a:rPr lang="en-US" sz="600" kern="0" baseline="0" noProof="1">
                <a:solidFill>
                  <a:srgbClr val="B2B3B5"/>
                </a:solidFill>
              </a:rPr>
              <a:t>%copyright%</a:t>
            </a:r>
          </a:p>
        </p:txBody>
      </p:sp>
      <p:sp>
        <p:nvSpPr>
          <p:cNvPr id="13" name="AttachmentRemark" hidden="1">
            <a:extLst>
              <a:ext uri="{FF2B5EF4-FFF2-40B4-BE49-F238E27FC236}">
                <a16:creationId xmlns:a16="http://schemas.microsoft.com/office/drawing/2014/main" id="{F41551A9-D6BA-431A-8DBF-55BA472D9657}"/>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%attachmentremark% </a:t>
            </a:r>
          </a:p>
        </p:txBody>
      </p:sp>
      <p:pic>
        <p:nvPicPr>
          <p:cNvPr id="12" name="SuperGraphic">
            <a:extLst>
              <a:ext uri="{FF2B5EF4-FFF2-40B4-BE49-F238E27FC236}">
                <a16:creationId xmlns:a16="http://schemas.microsoft.com/office/drawing/2014/main" id="{1E0562BC-DD12-4C96-A115-D2D70EC1366D}"/>
              </a:ext>
            </a:extLst>
          </p:cNvPr>
          <p:cNvPicPr>
            <a:picLocks noSelect="1"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Tree>
    <p:extLst>
      <p:ext uri="{BB962C8B-B14F-4D97-AF65-F5344CB8AC3E}">
        <p14:creationId xmlns:p14="http://schemas.microsoft.com/office/powerpoint/2010/main" val="3031090831"/>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Lst>
  <p:hf hdr="0" ftr="0" dt="0"/>
  <p:txStyles>
    <p:title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p:titleStyle>
    <p:bodyStyle>
      <a:lvl1pPr marL="230400" indent="-230400"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687600" indent="-230400" algn="l" defTabSz="914333" rtl="0" eaLnBrk="1" latinLnBrk="0" hangingPunct="1">
        <a:lnSpc>
          <a:spcPct val="103000"/>
        </a:lnSpc>
        <a:spcBef>
          <a:spcPts val="500"/>
        </a:spcBef>
        <a:buFont typeface="Symbol" panose="05050102010706020507" pitchFamily="18" charset="2"/>
        <a:buChar char="-"/>
        <a:defRPr sz="1600" kern="1200">
          <a:solidFill>
            <a:schemeClr val="tx1"/>
          </a:solidFill>
          <a:latin typeface="+mn-lt"/>
          <a:ea typeface="+mn-ea"/>
          <a:cs typeface="+mn-cs"/>
        </a:defRPr>
      </a:lvl2pPr>
      <a:lvl3pPr marL="1144800" indent="-230400" algn="l" defTabSz="914333" rtl="0" eaLnBrk="1" latinLnBrk="0" hangingPunct="1">
        <a:lnSpc>
          <a:spcPct val="102000"/>
        </a:lnSpc>
        <a:spcBef>
          <a:spcPts val="500"/>
        </a:spcBef>
        <a:buFont typeface="Symbol" panose="05050102010706020507" pitchFamily="18" charset="2"/>
        <a:buChar char="-"/>
        <a:defRPr sz="1400" kern="1200">
          <a:solidFill>
            <a:schemeClr val="tx1"/>
          </a:solidFill>
          <a:latin typeface="+mn-lt"/>
          <a:ea typeface="+mn-ea"/>
          <a:cs typeface="+mn-cs"/>
        </a:defRPr>
      </a:lvl3pPr>
      <a:lvl4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1602000" indent="-230400"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p:bodyStyle>
    <p:otherStyle>
      <a:defPPr>
        <a:defRPr lang="de-DE"/>
      </a:defPPr>
      <a:lvl1pPr marL="0" algn="l" defTabSz="914333" rtl="0" eaLnBrk="1" latinLnBrk="0" hangingPunct="1">
        <a:defRPr sz="1800" kern="1200">
          <a:solidFill>
            <a:schemeClr val="tx1"/>
          </a:solidFill>
          <a:latin typeface="+mn-lt"/>
          <a:ea typeface="+mn-ea"/>
          <a:cs typeface="+mn-cs"/>
        </a:defRPr>
      </a:lvl1pPr>
      <a:lvl2pPr marL="457166" algn="l" defTabSz="914333" rtl="0" eaLnBrk="1" latinLnBrk="0" hangingPunct="1">
        <a:defRPr sz="1800" kern="1200">
          <a:solidFill>
            <a:schemeClr val="tx1"/>
          </a:solidFill>
          <a:latin typeface="+mn-lt"/>
          <a:ea typeface="+mn-ea"/>
          <a:cs typeface="+mn-cs"/>
        </a:defRPr>
      </a:lvl2pPr>
      <a:lvl3pPr marL="914333" algn="l" defTabSz="914333" rtl="0" eaLnBrk="1" latinLnBrk="0" hangingPunct="1">
        <a:defRPr sz="1800" kern="1200">
          <a:solidFill>
            <a:schemeClr val="tx1"/>
          </a:solidFill>
          <a:latin typeface="+mn-lt"/>
          <a:ea typeface="+mn-ea"/>
          <a:cs typeface="+mn-cs"/>
        </a:defRPr>
      </a:lvl3pPr>
      <a:lvl4pPr marL="1371499" algn="l" defTabSz="914333" rtl="0" eaLnBrk="1" latinLnBrk="0" hangingPunct="1">
        <a:defRPr sz="1800" kern="1200">
          <a:solidFill>
            <a:schemeClr val="tx1"/>
          </a:solidFill>
          <a:latin typeface="+mn-lt"/>
          <a:ea typeface="+mn-ea"/>
          <a:cs typeface="+mn-cs"/>
        </a:defRPr>
      </a:lvl4pPr>
      <a:lvl5pPr marL="1828665" algn="l" defTabSz="914333" rtl="0" eaLnBrk="1" latinLnBrk="0" hangingPunct="1">
        <a:defRPr sz="1800" kern="1200">
          <a:solidFill>
            <a:schemeClr val="tx1"/>
          </a:solidFill>
          <a:latin typeface="+mn-lt"/>
          <a:ea typeface="+mn-ea"/>
          <a:cs typeface="+mn-cs"/>
        </a:defRPr>
      </a:lvl5pPr>
      <a:lvl6pPr marL="2285832" algn="l" defTabSz="914333" rtl="0" eaLnBrk="1" latinLnBrk="0" hangingPunct="1">
        <a:defRPr sz="1800" kern="1200">
          <a:solidFill>
            <a:schemeClr val="tx1"/>
          </a:solidFill>
          <a:latin typeface="+mn-lt"/>
          <a:ea typeface="+mn-ea"/>
          <a:cs typeface="+mn-cs"/>
        </a:defRPr>
      </a:lvl6pPr>
      <a:lvl7pPr marL="2742998" algn="l" defTabSz="914333" rtl="0" eaLnBrk="1" latinLnBrk="0" hangingPunct="1">
        <a:defRPr sz="1800" kern="1200">
          <a:solidFill>
            <a:schemeClr val="tx1"/>
          </a:solidFill>
          <a:latin typeface="+mn-lt"/>
          <a:ea typeface="+mn-ea"/>
          <a:cs typeface="+mn-cs"/>
        </a:defRPr>
      </a:lvl7pPr>
      <a:lvl8pPr marL="3200165" algn="l" defTabSz="914333" rtl="0" eaLnBrk="1" latinLnBrk="0" hangingPunct="1">
        <a:defRPr sz="1800" kern="1200">
          <a:solidFill>
            <a:schemeClr val="tx1"/>
          </a:solidFill>
          <a:latin typeface="+mn-lt"/>
          <a:ea typeface="+mn-ea"/>
          <a:cs typeface="+mn-cs"/>
        </a:defRPr>
      </a:lvl8pPr>
      <a:lvl9pPr marL="3657332" algn="l" defTabSz="91433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7.xml"/><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38.png"/><Relationship Id="rId7" Type="http://schemas.openxmlformats.org/officeDocument/2006/relationships/image" Target="../media/image41.png"/><Relationship Id="rId2" Type="http://schemas.microsoft.com/office/2017/06/relationships/model3d" Target="../media/model3d1.glb"/><Relationship Id="rId1" Type="http://schemas.openxmlformats.org/officeDocument/2006/relationships/slideLayout" Target="../slideLayouts/slideLayout27.xml"/><Relationship Id="rId6" Type="http://schemas.openxmlformats.org/officeDocument/2006/relationships/image" Target="../media/image40.png"/><Relationship Id="rId5" Type="http://schemas.openxmlformats.org/officeDocument/2006/relationships/image" Target="../media/image39.png"/><Relationship Id="rId4" Type="http://schemas.microsoft.com/office/2017/06/relationships/model3d" Target="../media/model3d2.glb"/><Relationship Id="rId9" Type="http://schemas.openxmlformats.org/officeDocument/2006/relationships/image" Target="../media/image240.png"/></Relationships>
</file>

<file path=ppt/slides/_rels/slide27.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image" Target="../media/image42.png"/><Relationship Id="rId7" Type="http://schemas.openxmlformats.org/officeDocument/2006/relationships/image" Target="../media/image280.png"/><Relationship Id="rId2" Type="http://schemas.microsoft.com/office/2017/06/relationships/model3d" Target="../media/model3d3.glb"/><Relationship Id="rId1" Type="http://schemas.openxmlformats.org/officeDocument/2006/relationships/slideLayout" Target="../slideLayouts/slideLayout27.xml"/><Relationship Id="rId6" Type="http://schemas.openxmlformats.org/officeDocument/2006/relationships/image" Target="../media/image44.png"/><Relationship Id="rId5" Type="http://schemas.openxmlformats.org/officeDocument/2006/relationships/image" Target="../media/image43.png"/><Relationship Id="rId4" Type="http://schemas.microsoft.com/office/2017/06/relationships/model3d" Target="../media/model3d4.glb"/><Relationship Id="rId9" Type="http://schemas.openxmlformats.org/officeDocument/2006/relationships/image" Target="../media/image45.png"/></Relationships>
</file>

<file path=ppt/slides/_rels/slide2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microsoft.com/office/2017/06/relationships/model3d" Target="../media/model3d5.glb"/><Relationship Id="rId1" Type="http://schemas.openxmlformats.org/officeDocument/2006/relationships/slideLayout" Target="../slideLayouts/slideLayout27.xml"/><Relationship Id="rId6" Type="http://schemas.openxmlformats.org/officeDocument/2006/relationships/image" Target="../media/image48.png"/><Relationship Id="rId5" Type="http://schemas.openxmlformats.org/officeDocument/2006/relationships/image" Target="../media/image47.png"/><Relationship Id="rId4" Type="http://schemas.microsoft.com/office/2017/06/relationships/model3d" Target="../media/model3d6.glb"/><Relationship Id="rId9"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7.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B89E0-89D9-4425-AE04-BF03119740B1}"/>
              </a:ext>
            </a:extLst>
          </p:cNvPr>
          <p:cNvSpPr>
            <a:spLocks noGrp="1"/>
          </p:cNvSpPr>
          <p:nvPr>
            <p:ph type="ctrTitle"/>
          </p:nvPr>
        </p:nvSpPr>
        <p:spPr/>
        <p:txBody>
          <a:bodyPr/>
          <a:lstStyle/>
          <a:p>
            <a:r>
              <a:rPr lang="en-US" dirty="0" err="1"/>
              <a:t>Programção</a:t>
            </a:r>
            <a:r>
              <a:rPr lang="en-US" dirty="0"/>
              <a:t> </a:t>
            </a:r>
            <a:r>
              <a:rPr lang="en-US" dirty="0" err="1"/>
              <a:t>Orientada</a:t>
            </a:r>
            <a:r>
              <a:rPr lang="en-US" dirty="0"/>
              <a:t> à </a:t>
            </a:r>
            <a:r>
              <a:rPr lang="en-US" dirty="0" err="1"/>
              <a:t>Objetos</a:t>
            </a:r>
            <a:r>
              <a:rPr lang="en-US" dirty="0"/>
              <a:t> </a:t>
            </a:r>
            <a:r>
              <a:rPr lang="en-US" dirty="0" err="1"/>
              <a:t>utilizando</a:t>
            </a:r>
            <a:r>
              <a:rPr lang="en-US" dirty="0"/>
              <a:t> Java</a:t>
            </a:r>
          </a:p>
        </p:txBody>
      </p:sp>
      <p:sp>
        <p:nvSpPr>
          <p:cNvPr id="3" name="Text Placeholder 2">
            <a:extLst>
              <a:ext uri="{FF2B5EF4-FFF2-40B4-BE49-F238E27FC236}">
                <a16:creationId xmlns:a16="http://schemas.microsoft.com/office/drawing/2014/main" id="{B9139839-FCEA-4EC2-AD64-E9A6C386964E}"/>
              </a:ext>
            </a:extLst>
          </p:cNvPr>
          <p:cNvSpPr>
            <a:spLocks noGrp="1"/>
          </p:cNvSpPr>
          <p:nvPr>
            <p:ph type="body" sz="quarter" idx="1"/>
          </p:nvPr>
        </p:nvSpPr>
        <p:spPr/>
        <p:txBody>
          <a:bodyPr/>
          <a:lstStyle/>
          <a:p>
            <a:r>
              <a:rPr lang="en-US" dirty="0"/>
              <a:t>Leonardo Oliveira, CaP/ETS/ 03/05/2022</a:t>
            </a:r>
          </a:p>
        </p:txBody>
      </p:sp>
    </p:spTree>
    <p:extLst>
      <p:ext uri="{BB962C8B-B14F-4D97-AF65-F5344CB8AC3E}">
        <p14:creationId xmlns:p14="http://schemas.microsoft.com/office/powerpoint/2010/main" val="28530264"/>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FFB7E6-6024-4207-8652-3E4B7A35CC96}"/>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0928FE52-751E-434A-86FB-E06D2F8FB919}"/>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968D5D2D-53CA-4E24-9863-B1B13E52204E}"/>
              </a:ext>
            </a:extLst>
          </p:cNvPr>
          <p:cNvSpPr>
            <a:spLocks noGrp="1"/>
          </p:cNvSpPr>
          <p:nvPr>
            <p:ph type="sldNum" sz="quarter" idx="12"/>
          </p:nvPr>
        </p:nvSpPr>
        <p:spPr/>
        <p:txBody>
          <a:bodyPr/>
          <a:lstStyle/>
          <a:p>
            <a:fld id="{4898AEC0-503E-4FA4-859C-D0F72D6E3F79}" type="slidenum">
              <a:rPr lang="en-US" noProof="1" smtClean="0"/>
              <a:pPr/>
              <a:t>10</a:t>
            </a:fld>
            <a:endParaRPr lang="en-US" noProof="1"/>
          </a:p>
        </p:txBody>
      </p:sp>
      <p:pic>
        <p:nvPicPr>
          <p:cNvPr id="6" name="Espaço Reservado para Conteúdo 5">
            <a:extLst>
              <a:ext uri="{FF2B5EF4-FFF2-40B4-BE49-F238E27FC236}">
                <a16:creationId xmlns:a16="http://schemas.microsoft.com/office/drawing/2014/main" id="{1F78E760-BBD9-4E04-A2FF-72FDD64B7305}"/>
              </a:ext>
            </a:extLst>
          </p:cNvPr>
          <p:cNvPicPr>
            <a:picLocks noGrp="1" noChangeAspect="1"/>
          </p:cNvPicPr>
          <p:nvPr>
            <p:ph sz="quarter" idx="1"/>
          </p:nvPr>
        </p:nvPicPr>
        <p:blipFill>
          <a:blip r:embed="rId2"/>
          <a:stretch>
            <a:fillRect/>
          </a:stretch>
        </p:blipFill>
        <p:spPr>
          <a:xfrm>
            <a:off x="259199" y="1248054"/>
            <a:ext cx="5980099" cy="3991716"/>
          </a:xfrm>
          <a:prstGeom prst="rect">
            <a:avLst/>
          </a:prstGeom>
        </p:spPr>
      </p:pic>
      <p:graphicFrame>
        <p:nvGraphicFramePr>
          <p:cNvPr id="7" name="Tabela 8">
            <a:extLst>
              <a:ext uri="{FF2B5EF4-FFF2-40B4-BE49-F238E27FC236}">
                <a16:creationId xmlns:a16="http://schemas.microsoft.com/office/drawing/2014/main" id="{8268FADC-F06A-4656-803E-FDBF7AA98CAB}"/>
              </a:ext>
            </a:extLst>
          </p:cNvPr>
          <p:cNvGraphicFramePr>
            <a:graphicFrameLocks noGrp="1"/>
          </p:cNvGraphicFramePr>
          <p:nvPr/>
        </p:nvGraphicFramePr>
        <p:xfrm>
          <a:off x="6406021" y="1248054"/>
          <a:ext cx="4303978" cy="3910512"/>
        </p:xfrm>
        <a:graphic>
          <a:graphicData uri="http://schemas.openxmlformats.org/drawingml/2006/table">
            <a:tbl>
              <a:tblPr firstRow="1" bandRow="1">
                <a:tableStyleId>{5C22544A-7EE6-4342-B048-85BDC9FD1C3A}</a:tableStyleId>
              </a:tblPr>
              <a:tblGrid>
                <a:gridCol w="2151989">
                  <a:extLst>
                    <a:ext uri="{9D8B030D-6E8A-4147-A177-3AD203B41FA5}">
                      <a16:colId xmlns:a16="http://schemas.microsoft.com/office/drawing/2014/main" val="2806251661"/>
                    </a:ext>
                  </a:extLst>
                </a:gridCol>
                <a:gridCol w="2151989">
                  <a:extLst>
                    <a:ext uri="{9D8B030D-6E8A-4147-A177-3AD203B41FA5}">
                      <a16:colId xmlns:a16="http://schemas.microsoft.com/office/drawing/2014/main" val="3783331242"/>
                    </a:ext>
                  </a:extLst>
                </a:gridCol>
              </a:tblGrid>
              <a:tr h="721548">
                <a:tc gridSpan="2">
                  <a:txBody>
                    <a:bodyPr/>
                    <a:lstStyle/>
                    <a:p>
                      <a:pPr marL="0" algn="l" defTabSz="1016190" rtl="0" eaLnBrk="1" latinLnBrk="0" hangingPunct="1"/>
                      <a:r>
                        <a:rPr lang="pt-BR" sz="1800" b="1" kern="1200" dirty="0">
                          <a:solidFill>
                            <a:schemeClr val="bg1"/>
                          </a:solidFill>
                          <a:latin typeface="+mn-lt"/>
                          <a:ea typeface="+mn-ea"/>
                          <a:cs typeface="+mn-cs"/>
                        </a:rPr>
                        <a:t>Classe: Avião                                          Instância:  Avião da viagem</a:t>
                      </a:r>
                    </a:p>
                  </a:txBody>
                  <a:tcPr marL="82272" marR="82272" marT="41136" marB="41136"/>
                </a:tc>
                <a:tc hMerge="1">
                  <a:txBody>
                    <a:bodyPr/>
                    <a:lstStyle/>
                    <a:p>
                      <a:pPr marL="0" algn="l" defTabSz="1016190" rtl="0" eaLnBrk="1" latinLnBrk="0" hangingPunct="1"/>
                      <a:endParaRPr lang="pt-BR" sz="2001" b="1" kern="1200" dirty="0">
                        <a:solidFill>
                          <a:schemeClr val="dk1"/>
                        </a:solidFill>
                        <a:latin typeface="+mn-lt"/>
                        <a:ea typeface="+mn-ea"/>
                        <a:cs typeface="+mn-cs"/>
                      </a:endParaRPr>
                    </a:p>
                  </a:txBody>
                  <a:tcPr/>
                </a:tc>
                <a:extLst>
                  <a:ext uri="{0D108BD9-81ED-4DB2-BD59-A6C34878D82A}">
                    <a16:rowId xmlns:a16="http://schemas.microsoft.com/office/drawing/2014/main" val="2807270384"/>
                  </a:ext>
                </a:extLst>
              </a:tr>
              <a:tr h="407814">
                <a:tc>
                  <a:txBody>
                    <a:bodyPr/>
                    <a:lstStyle/>
                    <a:p>
                      <a:pPr marL="0" algn="l" defTabSz="1016190" rtl="0" eaLnBrk="1" latinLnBrk="0" hangingPunct="1"/>
                      <a:r>
                        <a:rPr lang="pt-BR" sz="1800" b="1" kern="1200" dirty="0">
                          <a:solidFill>
                            <a:schemeClr val="dk1"/>
                          </a:solidFill>
                          <a:latin typeface="+mn-lt"/>
                          <a:ea typeface="+mn-ea"/>
                          <a:cs typeface="+mn-cs"/>
                        </a:rPr>
                        <a:t>Atributos</a:t>
                      </a:r>
                    </a:p>
                  </a:txBody>
                  <a:tcPr marL="82272" marR="82272" marT="41136" marB="41136"/>
                </a:tc>
                <a:tc>
                  <a:txBody>
                    <a:bodyPr/>
                    <a:lstStyle/>
                    <a:p>
                      <a:pPr marL="0" algn="l" defTabSz="1016190" rtl="0" eaLnBrk="1" latinLnBrk="0" hangingPunct="1"/>
                      <a:r>
                        <a:rPr lang="pt-BR" sz="1800" b="1" kern="1200" dirty="0">
                          <a:solidFill>
                            <a:schemeClr val="dk1"/>
                          </a:solidFill>
                          <a:latin typeface="+mn-lt"/>
                          <a:ea typeface="+mn-ea"/>
                          <a:cs typeface="+mn-cs"/>
                        </a:rPr>
                        <a:t>Comportamentos</a:t>
                      </a:r>
                    </a:p>
                  </a:txBody>
                  <a:tcPr marL="82272" marR="82272" marT="41136" marB="41136"/>
                </a:tc>
                <a:extLst>
                  <a:ext uri="{0D108BD9-81ED-4DB2-BD59-A6C34878D82A}">
                    <a16:rowId xmlns:a16="http://schemas.microsoft.com/office/drawing/2014/main" val="3199377942"/>
                  </a:ext>
                </a:extLst>
              </a:tr>
              <a:tr h="407814">
                <a:tc>
                  <a:txBody>
                    <a:bodyPr/>
                    <a:lstStyle/>
                    <a:p>
                      <a:r>
                        <a:rPr lang="pt-BR" sz="1600" dirty="0"/>
                        <a:t>Modelo: Airbus</a:t>
                      </a:r>
                    </a:p>
                  </a:txBody>
                  <a:tcPr marL="82272" marR="82272" marT="41136" marB="41136"/>
                </a:tc>
                <a:tc>
                  <a:txBody>
                    <a:bodyPr/>
                    <a:lstStyle/>
                    <a:p>
                      <a:r>
                        <a:rPr lang="pt-BR" sz="1600" dirty="0"/>
                        <a:t>Decolar</a:t>
                      </a:r>
                    </a:p>
                  </a:txBody>
                  <a:tcPr marL="82272" marR="82272" marT="41136" marB="41136"/>
                </a:tc>
                <a:extLst>
                  <a:ext uri="{0D108BD9-81ED-4DB2-BD59-A6C34878D82A}">
                    <a16:rowId xmlns:a16="http://schemas.microsoft.com/office/drawing/2014/main" val="653423804"/>
                  </a:ext>
                </a:extLst>
              </a:tr>
              <a:tr h="428346">
                <a:tc>
                  <a:txBody>
                    <a:bodyPr/>
                    <a:lstStyle/>
                    <a:p>
                      <a:r>
                        <a:rPr lang="pt-BR" sz="1600" dirty="0"/>
                        <a:t>Companhia: Azul</a:t>
                      </a:r>
                    </a:p>
                  </a:txBody>
                  <a:tcPr marL="82272" marR="82272" marT="41136" marB="41136"/>
                </a:tc>
                <a:tc>
                  <a:txBody>
                    <a:bodyPr/>
                    <a:lstStyle/>
                    <a:p>
                      <a:r>
                        <a:rPr lang="pt-BR" sz="1600" dirty="0"/>
                        <a:t>Pousar</a:t>
                      </a:r>
                    </a:p>
                  </a:txBody>
                  <a:tcPr marL="82272" marR="82272" marT="41136" marB="41136"/>
                </a:tc>
                <a:extLst>
                  <a:ext uri="{0D108BD9-81ED-4DB2-BD59-A6C34878D82A}">
                    <a16:rowId xmlns:a16="http://schemas.microsoft.com/office/drawing/2014/main" val="3037123371"/>
                  </a:ext>
                </a:extLst>
              </a:tr>
              <a:tr h="407814">
                <a:tc>
                  <a:txBody>
                    <a:bodyPr/>
                    <a:lstStyle/>
                    <a:p>
                      <a:r>
                        <a:rPr lang="pt-BR" sz="1600" dirty="0"/>
                        <a:t>Origem: Campinas</a:t>
                      </a:r>
                    </a:p>
                  </a:txBody>
                  <a:tcPr marL="82272" marR="82272" marT="41136" marB="41136"/>
                </a:tc>
                <a:tc>
                  <a:txBody>
                    <a:bodyPr/>
                    <a:lstStyle/>
                    <a:p>
                      <a:r>
                        <a:rPr lang="pt-BR" sz="1600" dirty="0"/>
                        <a:t>Voar</a:t>
                      </a:r>
                    </a:p>
                  </a:txBody>
                  <a:tcPr marL="82272" marR="82272" marT="41136" marB="41136"/>
                </a:tc>
                <a:extLst>
                  <a:ext uri="{0D108BD9-81ED-4DB2-BD59-A6C34878D82A}">
                    <a16:rowId xmlns:a16="http://schemas.microsoft.com/office/drawing/2014/main" val="727201014"/>
                  </a:ext>
                </a:extLst>
              </a:tr>
              <a:tr h="721548">
                <a:tc>
                  <a:txBody>
                    <a:bodyPr/>
                    <a:lstStyle/>
                    <a:p>
                      <a:r>
                        <a:rPr lang="pt-BR" sz="1600" dirty="0"/>
                        <a:t>Destino: Fortaleza</a:t>
                      </a:r>
                    </a:p>
                  </a:txBody>
                  <a:tcPr marL="82272" marR="82272" marT="41136" marB="41136"/>
                </a:tc>
                <a:tc>
                  <a:txBody>
                    <a:bodyPr/>
                    <a:lstStyle/>
                    <a:p>
                      <a:r>
                        <a:rPr lang="pt-BR" sz="1600" dirty="0"/>
                        <a:t>Manobrar</a:t>
                      </a:r>
                    </a:p>
                  </a:txBody>
                  <a:tcPr marL="82272" marR="82272" marT="41136" marB="41136"/>
                </a:tc>
                <a:extLst>
                  <a:ext uri="{0D108BD9-81ED-4DB2-BD59-A6C34878D82A}">
                    <a16:rowId xmlns:a16="http://schemas.microsoft.com/office/drawing/2014/main" val="2392475831"/>
                  </a:ext>
                </a:extLst>
              </a:tr>
              <a:tr h="407814">
                <a:tc>
                  <a:txBody>
                    <a:bodyPr/>
                    <a:lstStyle/>
                    <a:p>
                      <a:r>
                        <a:rPr lang="pt-BR" sz="1600" dirty="0"/>
                        <a:t>Capacidade: 300 </a:t>
                      </a:r>
                    </a:p>
                  </a:txBody>
                  <a:tcPr marL="82272" marR="82272" marT="41136" marB="41136"/>
                </a:tc>
                <a:tc>
                  <a:txBody>
                    <a:bodyPr/>
                    <a:lstStyle/>
                    <a:p>
                      <a:endParaRPr lang="pt-BR" sz="1600" dirty="0"/>
                    </a:p>
                  </a:txBody>
                  <a:tcPr marL="82272" marR="82272" marT="41136" marB="41136"/>
                </a:tc>
                <a:extLst>
                  <a:ext uri="{0D108BD9-81ED-4DB2-BD59-A6C34878D82A}">
                    <a16:rowId xmlns:a16="http://schemas.microsoft.com/office/drawing/2014/main" val="474259799"/>
                  </a:ext>
                </a:extLst>
              </a:tr>
              <a:tr h="407814">
                <a:tc>
                  <a:txBody>
                    <a:bodyPr/>
                    <a:lstStyle/>
                    <a:p>
                      <a:r>
                        <a:rPr lang="pt-BR" sz="1600" dirty="0"/>
                        <a:t>Cheio: Sim</a:t>
                      </a:r>
                    </a:p>
                  </a:txBody>
                  <a:tcPr marL="82272" marR="82272" marT="41136" marB="41136"/>
                </a:tc>
                <a:tc>
                  <a:txBody>
                    <a:bodyPr/>
                    <a:lstStyle/>
                    <a:p>
                      <a:endParaRPr lang="pt-BR" sz="1600" dirty="0"/>
                    </a:p>
                  </a:txBody>
                  <a:tcPr marL="82272" marR="82272" marT="41136" marB="41136"/>
                </a:tc>
                <a:extLst>
                  <a:ext uri="{0D108BD9-81ED-4DB2-BD59-A6C34878D82A}">
                    <a16:rowId xmlns:a16="http://schemas.microsoft.com/office/drawing/2014/main" val="418800454"/>
                  </a:ext>
                </a:extLst>
              </a:tr>
            </a:tbl>
          </a:graphicData>
        </a:graphic>
      </p:graphicFrame>
    </p:spTree>
    <p:extLst>
      <p:ext uri="{BB962C8B-B14F-4D97-AF65-F5344CB8AC3E}">
        <p14:creationId xmlns:p14="http://schemas.microsoft.com/office/powerpoint/2010/main" val="409629418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C1FC02-7DDF-4C3F-993A-39CC539C350A}"/>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553AB57C-12FE-4C16-BE28-8969F2FBE752}"/>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166EB7ED-3148-441E-9CCE-085E2232CAD0}"/>
              </a:ext>
            </a:extLst>
          </p:cNvPr>
          <p:cNvSpPr>
            <a:spLocks noGrp="1"/>
          </p:cNvSpPr>
          <p:nvPr>
            <p:ph type="sldNum" sz="quarter" idx="12"/>
          </p:nvPr>
        </p:nvSpPr>
        <p:spPr/>
        <p:txBody>
          <a:bodyPr/>
          <a:lstStyle/>
          <a:p>
            <a:fld id="{4898AEC0-503E-4FA4-859C-D0F72D6E3F79}" type="slidenum">
              <a:rPr lang="en-US" noProof="1" smtClean="0"/>
              <a:pPr/>
              <a:t>11</a:t>
            </a:fld>
            <a:endParaRPr lang="en-US" noProof="1"/>
          </a:p>
        </p:txBody>
      </p:sp>
      <p:pic>
        <p:nvPicPr>
          <p:cNvPr id="6" name="Espaço Reservado para Conteúdo 5">
            <a:extLst>
              <a:ext uri="{FF2B5EF4-FFF2-40B4-BE49-F238E27FC236}">
                <a16:creationId xmlns:a16="http://schemas.microsoft.com/office/drawing/2014/main" id="{E6896F49-DDB5-4F2C-BD55-C158274CFC12}"/>
              </a:ext>
            </a:extLst>
          </p:cNvPr>
          <p:cNvPicPr>
            <a:picLocks noGrp="1" noChangeAspect="1"/>
          </p:cNvPicPr>
          <p:nvPr>
            <p:ph sz="quarter" idx="1"/>
          </p:nvPr>
        </p:nvPicPr>
        <p:blipFill>
          <a:blip r:embed="rId3"/>
          <a:stretch>
            <a:fillRect/>
          </a:stretch>
        </p:blipFill>
        <p:spPr>
          <a:xfrm>
            <a:off x="259199" y="1229919"/>
            <a:ext cx="6264956" cy="4176637"/>
          </a:xfrm>
          <a:prstGeom prst="rect">
            <a:avLst/>
          </a:prstGeom>
        </p:spPr>
      </p:pic>
      <p:graphicFrame>
        <p:nvGraphicFramePr>
          <p:cNvPr id="7" name="Tabela 8">
            <a:extLst>
              <a:ext uri="{FF2B5EF4-FFF2-40B4-BE49-F238E27FC236}">
                <a16:creationId xmlns:a16="http://schemas.microsoft.com/office/drawing/2014/main" id="{B6603035-CAD2-4328-862B-7BBD32B115F0}"/>
              </a:ext>
            </a:extLst>
          </p:cNvPr>
          <p:cNvGraphicFramePr>
            <a:graphicFrameLocks noGrp="1"/>
          </p:cNvGraphicFramePr>
          <p:nvPr/>
        </p:nvGraphicFramePr>
        <p:xfrm>
          <a:off x="6665646" y="1362981"/>
          <a:ext cx="4303978" cy="3309099"/>
        </p:xfrm>
        <a:graphic>
          <a:graphicData uri="http://schemas.openxmlformats.org/drawingml/2006/table">
            <a:tbl>
              <a:tblPr firstRow="1" bandRow="1">
                <a:tableStyleId>{5C22544A-7EE6-4342-B048-85BDC9FD1C3A}</a:tableStyleId>
              </a:tblPr>
              <a:tblGrid>
                <a:gridCol w="2151989">
                  <a:extLst>
                    <a:ext uri="{9D8B030D-6E8A-4147-A177-3AD203B41FA5}">
                      <a16:colId xmlns:a16="http://schemas.microsoft.com/office/drawing/2014/main" val="2806251661"/>
                    </a:ext>
                  </a:extLst>
                </a:gridCol>
                <a:gridCol w="2151989">
                  <a:extLst>
                    <a:ext uri="{9D8B030D-6E8A-4147-A177-3AD203B41FA5}">
                      <a16:colId xmlns:a16="http://schemas.microsoft.com/office/drawing/2014/main" val="3783331242"/>
                    </a:ext>
                  </a:extLst>
                </a:gridCol>
              </a:tblGrid>
              <a:tr h="630982">
                <a:tc gridSpan="2">
                  <a:txBody>
                    <a:bodyPr/>
                    <a:lstStyle/>
                    <a:p>
                      <a:pPr marL="0" algn="l" defTabSz="1016190" rtl="0" eaLnBrk="1" latinLnBrk="0" hangingPunct="1"/>
                      <a:r>
                        <a:rPr lang="pt-BR" sz="1800" b="1" kern="1200" dirty="0">
                          <a:solidFill>
                            <a:schemeClr val="bg1"/>
                          </a:solidFill>
                          <a:latin typeface="+mn-lt"/>
                          <a:ea typeface="+mn-ea"/>
                          <a:cs typeface="+mn-cs"/>
                        </a:rPr>
                        <a:t>Tipo:  Paramédico                                      Instância:  Minha Socorrista</a:t>
                      </a:r>
                    </a:p>
                  </a:txBody>
                  <a:tcPr marL="82272" marR="82272" marT="41136" marB="41136"/>
                </a:tc>
                <a:tc hMerge="1">
                  <a:txBody>
                    <a:bodyPr/>
                    <a:lstStyle/>
                    <a:p>
                      <a:pPr marL="0" algn="l" defTabSz="1016190" rtl="0" eaLnBrk="1" latinLnBrk="0" hangingPunct="1"/>
                      <a:endParaRPr lang="pt-BR" sz="2001" b="1" kern="1200" dirty="0">
                        <a:solidFill>
                          <a:schemeClr val="dk1"/>
                        </a:solidFill>
                        <a:latin typeface="+mn-lt"/>
                        <a:ea typeface="+mn-ea"/>
                        <a:cs typeface="+mn-cs"/>
                      </a:endParaRPr>
                    </a:p>
                  </a:txBody>
                  <a:tcPr/>
                </a:tc>
                <a:extLst>
                  <a:ext uri="{0D108BD9-81ED-4DB2-BD59-A6C34878D82A}">
                    <a16:rowId xmlns:a16="http://schemas.microsoft.com/office/drawing/2014/main" val="2807270384"/>
                  </a:ext>
                </a:extLst>
              </a:tr>
              <a:tr h="356627">
                <a:tc>
                  <a:txBody>
                    <a:bodyPr/>
                    <a:lstStyle/>
                    <a:p>
                      <a:pPr marL="0" algn="l" defTabSz="1016190" rtl="0" eaLnBrk="1" latinLnBrk="0" hangingPunct="1"/>
                      <a:r>
                        <a:rPr lang="pt-BR" sz="1800" b="1" kern="1200" dirty="0">
                          <a:solidFill>
                            <a:schemeClr val="dk1"/>
                          </a:solidFill>
                          <a:latin typeface="+mn-lt"/>
                          <a:ea typeface="+mn-ea"/>
                          <a:cs typeface="+mn-cs"/>
                        </a:rPr>
                        <a:t>Atributos</a:t>
                      </a:r>
                    </a:p>
                  </a:txBody>
                  <a:tcPr marL="82272" marR="82272" marT="41136" marB="41136"/>
                </a:tc>
                <a:tc>
                  <a:txBody>
                    <a:bodyPr/>
                    <a:lstStyle/>
                    <a:p>
                      <a:pPr marL="0" algn="l" defTabSz="1016190" rtl="0" eaLnBrk="1" latinLnBrk="0" hangingPunct="1"/>
                      <a:r>
                        <a:rPr lang="pt-BR" sz="1800" b="1" kern="1200" dirty="0">
                          <a:solidFill>
                            <a:schemeClr val="dk1"/>
                          </a:solidFill>
                          <a:latin typeface="+mn-lt"/>
                          <a:ea typeface="+mn-ea"/>
                          <a:cs typeface="+mn-cs"/>
                        </a:rPr>
                        <a:t>Comportamentos</a:t>
                      </a:r>
                    </a:p>
                  </a:txBody>
                  <a:tcPr marL="82272" marR="82272" marT="41136" marB="41136"/>
                </a:tc>
                <a:extLst>
                  <a:ext uri="{0D108BD9-81ED-4DB2-BD59-A6C34878D82A}">
                    <a16:rowId xmlns:a16="http://schemas.microsoft.com/office/drawing/2014/main" val="3199377942"/>
                  </a:ext>
                </a:extLst>
              </a:tr>
              <a:tr h="329089">
                <a:tc>
                  <a:txBody>
                    <a:bodyPr/>
                    <a:lstStyle/>
                    <a:p>
                      <a:r>
                        <a:rPr lang="pt-BR" sz="1600" dirty="0"/>
                        <a:t>Nome: Beatriz</a:t>
                      </a:r>
                    </a:p>
                  </a:txBody>
                  <a:tcPr marL="82272" marR="82272" marT="41136" marB="41136"/>
                </a:tc>
                <a:tc>
                  <a:txBody>
                    <a:bodyPr/>
                    <a:lstStyle/>
                    <a:p>
                      <a:r>
                        <a:rPr lang="pt-BR" sz="1600" dirty="0"/>
                        <a:t>Ressuscitação</a:t>
                      </a:r>
                    </a:p>
                  </a:txBody>
                  <a:tcPr marL="82272" marR="82272" marT="41136" marB="41136"/>
                </a:tc>
                <a:extLst>
                  <a:ext uri="{0D108BD9-81ED-4DB2-BD59-A6C34878D82A}">
                    <a16:rowId xmlns:a16="http://schemas.microsoft.com/office/drawing/2014/main" val="653423804"/>
                  </a:ext>
                </a:extLst>
              </a:tr>
              <a:tr h="329089">
                <a:tc>
                  <a:txBody>
                    <a:bodyPr/>
                    <a:lstStyle/>
                    <a:p>
                      <a:r>
                        <a:rPr lang="pt-BR" sz="1600" dirty="0"/>
                        <a:t>Idade: 22 anos</a:t>
                      </a:r>
                    </a:p>
                  </a:txBody>
                  <a:tcPr marL="82272" marR="82272" marT="41136" marB="41136"/>
                </a:tc>
                <a:tc>
                  <a:txBody>
                    <a:bodyPr/>
                    <a:lstStyle/>
                    <a:p>
                      <a:r>
                        <a:rPr lang="pt-BR" sz="1600" dirty="0"/>
                        <a:t>Desfibrilar</a:t>
                      </a:r>
                    </a:p>
                  </a:txBody>
                  <a:tcPr marL="82272" marR="82272" marT="41136" marB="41136"/>
                </a:tc>
                <a:extLst>
                  <a:ext uri="{0D108BD9-81ED-4DB2-BD59-A6C34878D82A}">
                    <a16:rowId xmlns:a16="http://schemas.microsoft.com/office/drawing/2014/main" val="3037123371"/>
                  </a:ext>
                </a:extLst>
              </a:tr>
              <a:tr h="329089">
                <a:tc>
                  <a:txBody>
                    <a:bodyPr/>
                    <a:lstStyle/>
                    <a:p>
                      <a:r>
                        <a:rPr lang="pt-BR" sz="1600" dirty="0"/>
                        <a:t>Sexo: Feminino</a:t>
                      </a:r>
                    </a:p>
                  </a:txBody>
                  <a:tcPr marL="82272" marR="82272" marT="41136" marB="41136"/>
                </a:tc>
                <a:tc>
                  <a:txBody>
                    <a:bodyPr/>
                    <a:lstStyle/>
                    <a:p>
                      <a:r>
                        <a:rPr lang="pt-BR" sz="1600" dirty="0"/>
                        <a:t>Aplicar injeções</a:t>
                      </a:r>
                    </a:p>
                  </a:txBody>
                  <a:tcPr marL="82272" marR="82272" marT="41136" marB="41136"/>
                </a:tc>
                <a:extLst>
                  <a:ext uri="{0D108BD9-81ED-4DB2-BD59-A6C34878D82A}">
                    <a16:rowId xmlns:a16="http://schemas.microsoft.com/office/drawing/2014/main" val="727201014"/>
                  </a:ext>
                </a:extLst>
              </a:tr>
              <a:tr h="502567">
                <a:tc>
                  <a:txBody>
                    <a:bodyPr/>
                    <a:lstStyle/>
                    <a:p>
                      <a:r>
                        <a:rPr lang="pt-BR" sz="1600" dirty="0"/>
                        <a:t>Formação: Nível 3 </a:t>
                      </a:r>
                    </a:p>
                  </a:txBody>
                  <a:tcPr marL="82272" marR="82272" marT="41136" marB="41136"/>
                </a:tc>
                <a:tc>
                  <a:txBody>
                    <a:bodyPr/>
                    <a:lstStyle/>
                    <a:p>
                      <a:endParaRPr lang="pt-BR" sz="1600" dirty="0"/>
                    </a:p>
                  </a:txBody>
                  <a:tcPr marL="82272" marR="82272" marT="41136" marB="41136"/>
                </a:tc>
                <a:extLst>
                  <a:ext uri="{0D108BD9-81ED-4DB2-BD59-A6C34878D82A}">
                    <a16:rowId xmlns:a16="http://schemas.microsoft.com/office/drawing/2014/main" val="2392475831"/>
                  </a:ext>
                </a:extLst>
              </a:tr>
              <a:tr h="502567">
                <a:tc>
                  <a:txBody>
                    <a:bodyPr/>
                    <a:lstStyle/>
                    <a:p>
                      <a:r>
                        <a:rPr lang="pt-BR" sz="1600" dirty="0"/>
                        <a:t>Instituição: Samu</a:t>
                      </a:r>
                    </a:p>
                  </a:txBody>
                  <a:tcPr marL="82272" marR="82272" marT="41136" marB="41136"/>
                </a:tc>
                <a:tc>
                  <a:txBody>
                    <a:bodyPr/>
                    <a:lstStyle/>
                    <a:p>
                      <a:endParaRPr lang="pt-BR" sz="1600" dirty="0"/>
                    </a:p>
                  </a:txBody>
                  <a:tcPr marL="82272" marR="82272" marT="41136" marB="41136"/>
                </a:tc>
                <a:extLst>
                  <a:ext uri="{0D108BD9-81ED-4DB2-BD59-A6C34878D82A}">
                    <a16:rowId xmlns:a16="http://schemas.microsoft.com/office/drawing/2014/main" val="236452022"/>
                  </a:ext>
                </a:extLst>
              </a:tr>
              <a:tr h="329089">
                <a:tc>
                  <a:txBody>
                    <a:bodyPr/>
                    <a:lstStyle/>
                    <a:p>
                      <a:r>
                        <a:rPr lang="pt-BR" sz="1600" dirty="0"/>
                        <a:t>Missões: 200</a:t>
                      </a:r>
                    </a:p>
                  </a:txBody>
                  <a:tcPr marL="82272" marR="82272" marT="41136" marB="41136"/>
                </a:tc>
                <a:tc>
                  <a:txBody>
                    <a:bodyPr/>
                    <a:lstStyle/>
                    <a:p>
                      <a:endParaRPr lang="pt-BR" sz="1600" dirty="0"/>
                    </a:p>
                  </a:txBody>
                  <a:tcPr marL="82272" marR="82272" marT="41136" marB="41136"/>
                </a:tc>
                <a:extLst>
                  <a:ext uri="{0D108BD9-81ED-4DB2-BD59-A6C34878D82A}">
                    <a16:rowId xmlns:a16="http://schemas.microsoft.com/office/drawing/2014/main" val="418800454"/>
                  </a:ext>
                </a:extLst>
              </a:tr>
            </a:tbl>
          </a:graphicData>
        </a:graphic>
      </p:graphicFrame>
    </p:spTree>
    <p:extLst>
      <p:ext uri="{BB962C8B-B14F-4D97-AF65-F5344CB8AC3E}">
        <p14:creationId xmlns:p14="http://schemas.microsoft.com/office/powerpoint/2010/main" val="224520408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86442A-3AC4-4C3E-86DD-03DE52D15D44}"/>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7EFC4909-01B4-4640-95E2-5D25A04422C0}"/>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A7D84273-B6E2-42B9-AA45-8F3ECD6BAA0A}"/>
              </a:ext>
            </a:extLst>
          </p:cNvPr>
          <p:cNvSpPr>
            <a:spLocks noGrp="1"/>
          </p:cNvSpPr>
          <p:nvPr>
            <p:ph type="sldNum" sz="quarter" idx="12"/>
          </p:nvPr>
        </p:nvSpPr>
        <p:spPr/>
        <p:txBody>
          <a:bodyPr/>
          <a:lstStyle/>
          <a:p>
            <a:fld id="{4898AEC0-503E-4FA4-859C-D0F72D6E3F79}" type="slidenum">
              <a:rPr lang="en-US" noProof="1" smtClean="0"/>
              <a:pPr/>
              <a:t>12</a:t>
            </a:fld>
            <a:endParaRPr lang="en-US" noProof="1"/>
          </a:p>
        </p:txBody>
      </p:sp>
      <p:pic>
        <p:nvPicPr>
          <p:cNvPr id="6" name="Espaço Reservado para Conteúdo 5">
            <a:extLst>
              <a:ext uri="{FF2B5EF4-FFF2-40B4-BE49-F238E27FC236}">
                <a16:creationId xmlns:a16="http://schemas.microsoft.com/office/drawing/2014/main" id="{A5E1C3AB-998B-41D0-8849-ABC8B9CB544C}"/>
              </a:ext>
            </a:extLst>
          </p:cNvPr>
          <p:cNvPicPr>
            <a:picLocks noGrp="1" noChangeAspect="1"/>
          </p:cNvPicPr>
          <p:nvPr>
            <p:ph sz="quarter" idx="1"/>
          </p:nvPr>
        </p:nvPicPr>
        <p:blipFill>
          <a:blip r:embed="rId2"/>
          <a:stretch>
            <a:fillRect/>
          </a:stretch>
        </p:blipFill>
        <p:spPr>
          <a:xfrm>
            <a:off x="259199" y="1490244"/>
            <a:ext cx="5763903" cy="3245077"/>
          </a:xfrm>
          <a:prstGeom prst="rect">
            <a:avLst/>
          </a:prstGeom>
        </p:spPr>
      </p:pic>
      <p:graphicFrame>
        <p:nvGraphicFramePr>
          <p:cNvPr id="7" name="Tabela 8">
            <a:extLst>
              <a:ext uri="{FF2B5EF4-FFF2-40B4-BE49-F238E27FC236}">
                <a16:creationId xmlns:a16="http://schemas.microsoft.com/office/drawing/2014/main" id="{D74EC329-2466-4121-9D96-154EBDBB1845}"/>
              </a:ext>
            </a:extLst>
          </p:cNvPr>
          <p:cNvGraphicFramePr>
            <a:graphicFrameLocks noGrp="1"/>
          </p:cNvGraphicFramePr>
          <p:nvPr/>
        </p:nvGraphicFramePr>
        <p:xfrm>
          <a:off x="6558773" y="1325699"/>
          <a:ext cx="4151226" cy="3830032"/>
        </p:xfrm>
        <a:graphic>
          <a:graphicData uri="http://schemas.openxmlformats.org/drawingml/2006/table">
            <a:tbl>
              <a:tblPr firstRow="1" bandRow="1">
                <a:tableStyleId>{5C22544A-7EE6-4342-B048-85BDC9FD1C3A}</a:tableStyleId>
              </a:tblPr>
              <a:tblGrid>
                <a:gridCol w="2075613">
                  <a:extLst>
                    <a:ext uri="{9D8B030D-6E8A-4147-A177-3AD203B41FA5}">
                      <a16:colId xmlns:a16="http://schemas.microsoft.com/office/drawing/2014/main" val="2806251661"/>
                    </a:ext>
                  </a:extLst>
                </a:gridCol>
                <a:gridCol w="2075613">
                  <a:extLst>
                    <a:ext uri="{9D8B030D-6E8A-4147-A177-3AD203B41FA5}">
                      <a16:colId xmlns:a16="http://schemas.microsoft.com/office/drawing/2014/main" val="3783331242"/>
                    </a:ext>
                  </a:extLst>
                </a:gridCol>
              </a:tblGrid>
              <a:tr h="630982">
                <a:tc gridSpan="2">
                  <a:txBody>
                    <a:bodyPr/>
                    <a:lstStyle/>
                    <a:p>
                      <a:pPr marL="0" algn="l" defTabSz="1016190" rtl="0" eaLnBrk="1" latinLnBrk="0" hangingPunct="1"/>
                      <a:r>
                        <a:rPr lang="pt-BR" sz="1800" b="1" kern="1200" dirty="0">
                          <a:solidFill>
                            <a:schemeClr val="bg1"/>
                          </a:solidFill>
                          <a:latin typeface="+mn-lt"/>
                          <a:ea typeface="+mn-ea"/>
                          <a:cs typeface="+mn-cs"/>
                        </a:rPr>
                        <a:t>Classe:  Jogador de Basquete                                         Instância:  Jogador Favorito</a:t>
                      </a:r>
                    </a:p>
                  </a:txBody>
                  <a:tcPr marL="82272" marR="82272" marT="41136" marB="41136"/>
                </a:tc>
                <a:tc hMerge="1">
                  <a:txBody>
                    <a:bodyPr/>
                    <a:lstStyle/>
                    <a:p>
                      <a:pPr marL="0" algn="l" defTabSz="1016190" rtl="0" eaLnBrk="1" latinLnBrk="0" hangingPunct="1"/>
                      <a:endParaRPr lang="pt-BR" sz="2001" b="1" kern="1200" dirty="0">
                        <a:solidFill>
                          <a:schemeClr val="dk1"/>
                        </a:solidFill>
                        <a:latin typeface="+mn-lt"/>
                        <a:ea typeface="+mn-ea"/>
                        <a:cs typeface="+mn-cs"/>
                      </a:endParaRPr>
                    </a:p>
                  </a:txBody>
                  <a:tcPr/>
                </a:tc>
                <a:extLst>
                  <a:ext uri="{0D108BD9-81ED-4DB2-BD59-A6C34878D82A}">
                    <a16:rowId xmlns:a16="http://schemas.microsoft.com/office/drawing/2014/main" val="2807270384"/>
                  </a:ext>
                </a:extLst>
              </a:tr>
              <a:tr h="356627">
                <a:tc>
                  <a:txBody>
                    <a:bodyPr/>
                    <a:lstStyle/>
                    <a:p>
                      <a:pPr marL="0" algn="l" defTabSz="1016190" rtl="0" eaLnBrk="1" latinLnBrk="0" hangingPunct="1"/>
                      <a:r>
                        <a:rPr lang="pt-BR" sz="1800" b="1" kern="1200" dirty="0">
                          <a:solidFill>
                            <a:schemeClr val="dk1"/>
                          </a:solidFill>
                          <a:latin typeface="+mn-lt"/>
                          <a:ea typeface="+mn-ea"/>
                          <a:cs typeface="+mn-cs"/>
                        </a:rPr>
                        <a:t>Atributos</a:t>
                      </a:r>
                    </a:p>
                  </a:txBody>
                  <a:tcPr marL="82272" marR="82272" marT="41136" marB="41136"/>
                </a:tc>
                <a:tc>
                  <a:txBody>
                    <a:bodyPr/>
                    <a:lstStyle/>
                    <a:p>
                      <a:pPr marL="0" algn="l" defTabSz="1016190" rtl="0" eaLnBrk="1" latinLnBrk="0" hangingPunct="1"/>
                      <a:r>
                        <a:rPr lang="pt-BR" sz="1800" b="1" kern="1200" dirty="0">
                          <a:solidFill>
                            <a:schemeClr val="dk1"/>
                          </a:solidFill>
                          <a:latin typeface="+mn-lt"/>
                          <a:ea typeface="+mn-ea"/>
                          <a:cs typeface="+mn-cs"/>
                        </a:rPr>
                        <a:t>Comportamentos</a:t>
                      </a:r>
                    </a:p>
                  </a:txBody>
                  <a:tcPr marL="82272" marR="82272" marT="41136" marB="41136"/>
                </a:tc>
                <a:extLst>
                  <a:ext uri="{0D108BD9-81ED-4DB2-BD59-A6C34878D82A}">
                    <a16:rowId xmlns:a16="http://schemas.microsoft.com/office/drawing/2014/main" val="3199377942"/>
                  </a:ext>
                </a:extLst>
              </a:tr>
              <a:tr h="575905">
                <a:tc>
                  <a:txBody>
                    <a:bodyPr/>
                    <a:lstStyle/>
                    <a:p>
                      <a:r>
                        <a:rPr lang="pt-BR" sz="1600" dirty="0"/>
                        <a:t>Nome: LeBron James</a:t>
                      </a:r>
                    </a:p>
                  </a:txBody>
                  <a:tcPr marL="82272" marR="82272" marT="41136" marB="41136"/>
                </a:tc>
                <a:tc>
                  <a:txBody>
                    <a:bodyPr/>
                    <a:lstStyle/>
                    <a:p>
                      <a:r>
                        <a:rPr lang="pt-BR" sz="1600" dirty="0"/>
                        <a:t>Driblar</a:t>
                      </a:r>
                    </a:p>
                  </a:txBody>
                  <a:tcPr marL="82272" marR="82272" marT="41136" marB="41136"/>
                </a:tc>
                <a:extLst>
                  <a:ext uri="{0D108BD9-81ED-4DB2-BD59-A6C34878D82A}">
                    <a16:rowId xmlns:a16="http://schemas.microsoft.com/office/drawing/2014/main" val="653423804"/>
                  </a:ext>
                </a:extLst>
              </a:tr>
              <a:tr h="329089">
                <a:tc>
                  <a:txBody>
                    <a:bodyPr/>
                    <a:lstStyle/>
                    <a:p>
                      <a:r>
                        <a:rPr lang="pt-BR" sz="1600" dirty="0"/>
                        <a:t>Idade: 36 anos</a:t>
                      </a:r>
                    </a:p>
                  </a:txBody>
                  <a:tcPr marL="82272" marR="82272" marT="41136" marB="41136"/>
                </a:tc>
                <a:tc>
                  <a:txBody>
                    <a:bodyPr/>
                    <a:lstStyle/>
                    <a:p>
                      <a:r>
                        <a:rPr lang="pt-BR" sz="1600" dirty="0"/>
                        <a:t>Arremessar</a:t>
                      </a:r>
                    </a:p>
                  </a:txBody>
                  <a:tcPr marL="82272" marR="82272" marT="41136" marB="41136"/>
                </a:tc>
                <a:extLst>
                  <a:ext uri="{0D108BD9-81ED-4DB2-BD59-A6C34878D82A}">
                    <a16:rowId xmlns:a16="http://schemas.microsoft.com/office/drawing/2014/main" val="3037123371"/>
                  </a:ext>
                </a:extLst>
              </a:tr>
              <a:tr h="356390">
                <a:tc>
                  <a:txBody>
                    <a:bodyPr/>
                    <a:lstStyle/>
                    <a:p>
                      <a:r>
                        <a:rPr lang="pt-BR" sz="1600" dirty="0"/>
                        <a:t>Sexo: Masculino</a:t>
                      </a:r>
                    </a:p>
                  </a:txBody>
                  <a:tcPr marL="82272" marR="82272" marT="41136" marB="41136"/>
                </a:tc>
                <a:tc>
                  <a:txBody>
                    <a:bodyPr/>
                    <a:lstStyle/>
                    <a:p>
                      <a:r>
                        <a:rPr lang="pt-BR" sz="1600" dirty="0"/>
                        <a:t>Fazer Filme</a:t>
                      </a:r>
                    </a:p>
                  </a:txBody>
                  <a:tcPr marL="82272" marR="82272" marT="41136" marB="41136"/>
                </a:tc>
                <a:extLst>
                  <a:ext uri="{0D108BD9-81ED-4DB2-BD59-A6C34878D82A}">
                    <a16:rowId xmlns:a16="http://schemas.microsoft.com/office/drawing/2014/main" val="727201014"/>
                  </a:ext>
                </a:extLst>
              </a:tr>
              <a:tr h="502567">
                <a:tc>
                  <a:txBody>
                    <a:bodyPr/>
                    <a:lstStyle/>
                    <a:p>
                      <a:r>
                        <a:rPr lang="pt-BR" sz="1600" dirty="0"/>
                        <a:t>Time: Lakers </a:t>
                      </a:r>
                    </a:p>
                  </a:txBody>
                  <a:tcPr marL="82272" marR="82272" marT="41136" marB="41136"/>
                </a:tc>
                <a:tc>
                  <a:txBody>
                    <a:bodyPr/>
                    <a:lstStyle/>
                    <a:p>
                      <a:endParaRPr lang="pt-BR" sz="1600" dirty="0"/>
                    </a:p>
                  </a:txBody>
                  <a:tcPr marL="82272" marR="82272" marT="41136" marB="41136"/>
                </a:tc>
                <a:extLst>
                  <a:ext uri="{0D108BD9-81ED-4DB2-BD59-A6C34878D82A}">
                    <a16:rowId xmlns:a16="http://schemas.microsoft.com/office/drawing/2014/main" val="2392475831"/>
                  </a:ext>
                </a:extLst>
              </a:tr>
              <a:tr h="502567">
                <a:tc>
                  <a:txBody>
                    <a:bodyPr/>
                    <a:lstStyle/>
                    <a:p>
                      <a:r>
                        <a:rPr lang="pt-BR" sz="1600" dirty="0"/>
                        <a:t>Altura: 2,06m</a:t>
                      </a:r>
                    </a:p>
                  </a:txBody>
                  <a:tcPr marL="82272" marR="82272" marT="41136" marB="41136"/>
                </a:tc>
                <a:tc>
                  <a:txBody>
                    <a:bodyPr/>
                    <a:lstStyle/>
                    <a:p>
                      <a:endParaRPr lang="pt-BR" sz="1600" dirty="0"/>
                    </a:p>
                  </a:txBody>
                  <a:tcPr marL="82272" marR="82272" marT="41136" marB="41136"/>
                </a:tc>
                <a:extLst>
                  <a:ext uri="{0D108BD9-81ED-4DB2-BD59-A6C34878D82A}">
                    <a16:rowId xmlns:a16="http://schemas.microsoft.com/office/drawing/2014/main" val="236452022"/>
                  </a:ext>
                </a:extLst>
              </a:tr>
              <a:tr h="575905">
                <a:tc>
                  <a:txBody>
                    <a:bodyPr/>
                    <a:lstStyle/>
                    <a:p>
                      <a:r>
                        <a:rPr lang="pt-BR" sz="1600" dirty="0"/>
                        <a:t>Salário: 41,18 milhões USD</a:t>
                      </a:r>
                    </a:p>
                  </a:txBody>
                  <a:tcPr marL="82272" marR="82272" marT="41136" marB="41136"/>
                </a:tc>
                <a:tc>
                  <a:txBody>
                    <a:bodyPr/>
                    <a:lstStyle/>
                    <a:p>
                      <a:endParaRPr lang="pt-BR" sz="1600" dirty="0"/>
                    </a:p>
                  </a:txBody>
                  <a:tcPr marL="82272" marR="82272" marT="41136" marB="41136"/>
                </a:tc>
                <a:extLst>
                  <a:ext uri="{0D108BD9-81ED-4DB2-BD59-A6C34878D82A}">
                    <a16:rowId xmlns:a16="http://schemas.microsoft.com/office/drawing/2014/main" val="418800454"/>
                  </a:ext>
                </a:extLst>
              </a:tr>
            </a:tbl>
          </a:graphicData>
        </a:graphic>
      </p:graphicFrame>
    </p:spTree>
    <p:extLst>
      <p:ext uri="{BB962C8B-B14F-4D97-AF65-F5344CB8AC3E}">
        <p14:creationId xmlns:p14="http://schemas.microsoft.com/office/powerpoint/2010/main" val="373200539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99469D-4731-4814-AC35-24EA012C0722}"/>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EE8D4724-B2A2-494E-9F27-C444C0556176}"/>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03A9C2ED-9EB0-47DF-8AE6-4B839D443A32}"/>
              </a:ext>
            </a:extLst>
          </p:cNvPr>
          <p:cNvSpPr>
            <a:spLocks noGrp="1"/>
          </p:cNvSpPr>
          <p:nvPr>
            <p:ph type="sldNum" sz="quarter" idx="12"/>
          </p:nvPr>
        </p:nvSpPr>
        <p:spPr/>
        <p:txBody>
          <a:bodyPr/>
          <a:lstStyle/>
          <a:p>
            <a:fld id="{4898AEC0-503E-4FA4-859C-D0F72D6E3F79}" type="slidenum">
              <a:rPr lang="en-US" noProof="1" smtClean="0"/>
              <a:pPr/>
              <a:t>13</a:t>
            </a:fld>
            <a:endParaRPr lang="en-US" noProof="1"/>
          </a:p>
        </p:txBody>
      </p:sp>
      <p:pic>
        <p:nvPicPr>
          <p:cNvPr id="6" name="Espaço Reservado para Conteúdo 5">
            <a:extLst>
              <a:ext uri="{FF2B5EF4-FFF2-40B4-BE49-F238E27FC236}">
                <a16:creationId xmlns:a16="http://schemas.microsoft.com/office/drawing/2014/main" id="{3FA8B826-C948-41F3-A017-5079FA4C3B2C}"/>
              </a:ext>
            </a:extLst>
          </p:cNvPr>
          <p:cNvPicPr>
            <a:picLocks noGrp="1" noChangeAspect="1"/>
          </p:cNvPicPr>
          <p:nvPr>
            <p:ph sz="quarter" idx="1"/>
          </p:nvPr>
        </p:nvPicPr>
        <p:blipFill rotWithShape="1">
          <a:blip r:embed="rId2"/>
          <a:srcRect r="25347" b="8742"/>
          <a:stretch/>
        </p:blipFill>
        <p:spPr>
          <a:xfrm>
            <a:off x="259200" y="1433132"/>
            <a:ext cx="4759404" cy="3304349"/>
          </a:xfrm>
          <a:prstGeom prst="rect">
            <a:avLst/>
          </a:prstGeom>
        </p:spPr>
      </p:pic>
      <p:graphicFrame>
        <p:nvGraphicFramePr>
          <p:cNvPr id="7" name="Tabela 8">
            <a:extLst>
              <a:ext uri="{FF2B5EF4-FFF2-40B4-BE49-F238E27FC236}">
                <a16:creationId xmlns:a16="http://schemas.microsoft.com/office/drawing/2014/main" id="{B412E76D-42D9-44F2-B3B4-B4BB6139F183}"/>
              </a:ext>
            </a:extLst>
          </p:cNvPr>
          <p:cNvGraphicFramePr>
            <a:graphicFrameLocks noGrp="1"/>
          </p:cNvGraphicFramePr>
          <p:nvPr/>
        </p:nvGraphicFramePr>
        <p:xfrm>
          <a:off x="5806359" y="1355241"/>
          <a:ext cx="4303978" cy="3629253"/>
        </p:xfrm>
        <a:graphic>
          <a:graphicData uri="http://schemas.openxmlformats.org/drawingml/2006/table">
            <a:tbl>
              <a:tblPr firstRow="1" bandRow="1">
                <a:tableStyleId>{5C22544A-7EE6-4342-B048-85BDC9FD1C3A}</a:tableStyleId>
              </a:tblPr>
              <a:tblGrid>
                <a:gridCol w="2151989">
                  <a:extLst>
                    <a:ext uri="{9D8B030D-6E8A-4147-A177-3AD203B41FA5}">
                      <a16:colId xmlns:a16="http://schemas.microsoft.com/office/drawing/2014/main" val="2806251661"/>
                    </a:ext>
                  </a:extLst>
                </a:gridCol>
                <a:gridCol w="2151989">
                  <a:extLst>
                    <a:ext uri="{9D8B030D-6E8A-4147-A177-3AD203B41FA5}">
                      <a16:colId xmlns:a16="http://schemas.microsoft.com/office/drawing/2014/main" val="3783331242"/>
                    </a:ext>
                  </a:extLst>
                </a:gridCol>
              </a:tblGrid>
              <a:tr h="630982">
                <a:tc gridSpan="2">
                  <a:txBody>
                    <a:bodyPr/>
                    <a:lstStyle/>
                    <a:p>
                      <a:pPr marL="0" algn="l" defTabSz="1016190" rtl="0" eaLnBrk="1" latinLnBrk="0" hangingPunct="1"/>
                      <a:r>
                        <a:rPr lang="pt-BR" sz="1800" b="1" kern="1200" dirty="0">
                          <a:solidFill>
                            <a:schemeClr val="bg1"/>
                          </a:solidFill>
                          <a:latin typeface="+mn-lt"/>
                          <a:ea typeface="+mn-ea"/>
                          <a:cs typeface="+mn-cs"/>
                        </a:rPr>
                        <a:t>Classe: Bombeiro</a:t>
                      </a:r>
                    </a:p>
                    <a:p>
                      <a:pPr marL="0" algn="l" defTabSz="1016190" rtl="0" eaLnBrk="1" latinLnBrk="0" hangingPunct="1"/>
                      <a:r>
                        <a:rPr lang="pt-BR" sz="1800" b="1" kern="1200" dirty="0">
                          <a:solidFill>
                            <a:schemeClr val="bg1"/>
                          </a:solidFill>
                          <a:latin typeface="+mn-lt"/>
                          <a:ea typeface="+mn-ea"/>
                          <a:cs typeface="+mn-cs"/>
                        </a:rPr>
                        <a:t>Instância:  Bombeiro da Cidade</a:t>
                      </a:r>
                    </a:p>
                  </a:txBody>
                  <a:tcPr marL="82272" marR="82272" marT="41136" marB="41136"/>
                </a:tc>
                <a:tc hMerge="1">
                  <a:txBody>
                    <a:bodyPr/>
                    <a:lstStyle/>
                    <a:p>
                      <a:pPr marL="0" algn="l" defTabSz="1016190" rtl="0" eaLnBrk="1" latinLnBrk="0" hangingPunct="1"/>
                      <a:endParaRPr lang="pt-BR" sz="2001" b="1" kern="1200" dirty="0">
                        <a:solidFill>
                          <a:schemeClr val="dk1"/>
                        </a:solidFill>
                        <a:latin typeface="+mn-lt"/>
                        <a:ea typeface="+mn-ea"/>
                        <a:cs typeface="+mn-cs"/>
                      </a:endParaRPr>
                    </a:p>
                  </a:txBody>
                  <a:tcPr/>
                </a:tc>
                <a:extLst>
                  <a:ext uri="{0D108BD9-81ED-4DB2-BD59-A6C34878D82A}">
                    <a16:rowId xmlns:a16="http://schemas.microsoft.com/office/drawing/2014/main" val="2807270384"/>
                  </a:ext>
                </a:extLst>
              </a:tr>
              <a:tr h="356627">
                <a:tc>
                  <a:txBody>
                    <a:bodyPr/>
                    <a:lstStyle/>
                    <a:p>
                      <a:pPr marL="0" algn="l" defTabSz="1016190" rtl="0" eaLnBrk="1" latinLnBrk="0" hangingPunct="1"/>
                      <a:r>
                        <a:rPr lang="pt-BR" sz="1800" b="1" kern="1200" dirty="0">
                          <a:solidFill>
                            <a:schemeClr val="dk1"/>
                          </a:solidFill>
                          <a:latin typeface="+mn-lt"/>
                          <a:ea typeface="+mn-ea"/>
                          <a:cs typeface="+mn-cs"/>
                        </a:rPr>
                        <a:t>Atributos</a:t>
                      </a:r>
                    </a:p>
                  </a:txBody>
                  <a:tcPr marL="82272" marR="82272" marT="41136" marB="41136"/>
                </a:tc>
                <a:tc>
                  <a:txBody>
                    <a:bodyPr/>
                    <a:lstStyle/>
                    <a:p>
                      <a:pPr marL="0" algn="l" defTabSz="1016190" rtl="0" eaLnBrk="1" latinLnBrk="0" hangingPunct="1"/>
                      <a:r>
                        <a:rPr lang="pt-BR" sz="1800" b="1" kern="1200" dirty="0">
                          <a:solidFill>
                            <a:schemeClr val="dk1"/>
                          </a:solidFill>
                          <a:latin typeface="+mn-lt"/>
                          <a:ea typeface="+mn-ea"/>
                          <a:cs typeface="+mn-cs"/>
                        </a:rPr>
                        <a:t>Comportamentos</a:t>
                      </a:r>
                    </a:p>
                  </a:txBody>
                  <a:tcPr marL="82272" marR="82272" marT="41136" marB="41136"/>
                </a:tc>
                <a:extLst>
                  <a:ext uri="{0D108BD9-81ED-4DB2-BD59-A6C34878D82A}">
                    <a16:rowId xmlns:a16="http://schemas.microsoft.com/office/drawing/2014/main" val="3199377942"/>
                  </a:ext>
                </a:extLst>
              </a:tr>
              <a:tr h="329089">
                <a:tc>
                  <a:txBody>
                    <a:bodyPr/>
                    <a:lstStyle/>
                    <a:p>
                      <a:r>
                        <a:rPr lang="pt-BR" sz="1600" dirty="0"/>
                        <a:t>Nome: Tony</a:t>
                      </a:r>
                    </a:p>
                  </a:txBody>
                  <a:tcPr marL="82272" marR="82272" marT="41136" marB="41136"/>
                </a:tc>
                <a:tc>
                  <a:txBody>
                    <a:bodyPr/>
                    <a:lstStyle/>
                    <a:p>
                      <a:r>
                        <a:rPr lang="pt-BR" sz="1600" dirty="0"/>
                        <a:t>Resgate em altura</a:t>
                      </a:r>
                    </a:p>
                  </a:txBody>
                  <a:tcPr marL="82272" marR="82272" marT="41136" marB="41136"/>
                </a:tc>
                <a:extLst>
                  <a:ext uri="{0D108BD9-81ED-4DB2-BD59-A6C34878D82A}">
                    <a16:rowId xmlns:a16="http://schemas.microsoft.com/office/drawing/2014/main" val="653423804"/>
                  </a:ext>
                </a:extLst>
              </a:tr>
              <a:tr h="329089">
                <a:tc>
                  <a:txBody>
                    <a:bodyPr/>
                    <a:lstStyle/>
                    <a:p>
                      <a:r>
                        <a:rPr lang="pt-BR" sz="1600" dirty="0"/>
                        <a:t>Idade: 29 anos</a:t>
                      </a:r>
                    </a:p>
                  </a:txBody>
                  <a:tcPr marL="82272" marR="82272" marT="41136" marB="41136"/>
                </a:tc>
                <a:tc>
                  <a:txBody>
                    <a:bodyPr/>
                    <a:lstStyle/>
                    <a:p>
                      <a:r>
                        <a:rPr lang="pt-BR" sz="1600" dirty="0"/>
                        <a:t>Apagar incêndios</a:t>
                      </a:r>
                    </a:p>
                  </a:txBody>
                  <a:tcPr marL="82272" marR="82272" marT="41136" marB="41136"/>
                </a:tc>
                <a:extLst>
                  <a:ext uri="{0D108BD9-81ED-4DB2-BD59-A6C34878D82A}">
                    <a16:rowId xmlns:a16="http://schemas.microsoft.com/office/drawing/2014/main" val="3037123371"/>
                  </a:ext>
                </a:extLst>
              </a:tr>
              <a:tr h="575905">
                <a:tc>
                  <a:txBody>
                    <a:bodyPr/>
                    <a:lstStyle/>
                    <a:p>
                      <a:r>
                        <a:rPr lang="pt-BR" sz="1600" dirty="0"/>
                        <a:t>Sexo: Masculino</a:t>
                      </a:r>
                    </a:p>
                  </a:txBody>
                  <a:tcPr marL="82272" marR="82272" marT="41136" marB="41136"/>
                </a:tc>
                <a:tc>
                  <a:txBody>
                    <a:bodyPr/>
                    <a:lstStyle/>
                    <a:p>
                      <a:r>
                        <a:rPr lang="pt-BR" sz="1600" dirty="0"/>
                        <a:t>Resgate em acidente de transito</a:t>
                      </a:r>
                    </a:p>
                  </a:txBody>
                  <a:tcPr marL="82272" marR="82272" marT="41136" marB="41136"/>
                </a:tc>
                <a:extLst>
                  <a:ext uri="{0D108BD9-81ED-4DB2-BD59-A6C34878D82A}">
                    <a16:rowId xmlns:a16="http://schemas.microsoft.com/office/drawing/2014/main" val="727201014"/>
                  </a:ext>
                </a:extLst>
              </a:tr>
              <a:tr h="502567">
                <a:tc>
                  <a:txBody>
                    <a:bodyPr/>
                    <a:lstStyle/>
                    <a:p>
                      <a:r>
                        <a:rPr lang="pt-BR" sz="1600" dirty="0"/>
                        <a:t>Posição: Tenente</a:t>
                      </a:r>
                    </a:p>
                  </a:txBody>
                  <a:tcPr marL="82272" marR="82272" marT="41136" marB="41136"/>
                </a:tc>
                <a:tc>
                  <a:txBody>
                    <a:bodyPr/>
                    <a:lstStyle/>
                    <a:p>
                      <a:endParaRPr lang="pt-BR" sz="1600" dirty="0"/>
                    </a:p>
                  </a:txBody>
                  <a:tcPr marL="82272" marR="82272" marT="41136" marB="41136"/>
                </a:tc>
                <a:extLst>
                  <a:ext uri="{0D108BD9-81ED-4DB2-BD59-A6C34878D82A}">
                    <a16:rowId xmlns:a16="http://schemas.microsoft.com/office/drawing/2014/main" val="2392475831"/>
                  </a:ext>
                </a:extLst>
              </a:tr>
              <a:tr h="575905">
                <a:tc>
                  <a:txBody>
                    <a:bodyPr/>
                    <a:lstStyle/>
                    <a:p>
                      <a:r>
                        <a:rPr lang="pt-BR" sz="1600" dirty="0"/>
                        <a:t>Instituição: Corpo de Bombeiros</a:t>
                      </a:r>
                    </a:p>
                  </a:txBody>
                  <a:tcPr marL="82272" marR="82272" marT="41136" marB="41136"/>
                </a:tc>
                <a:tc>
                  <a:txBody>
                    <a:bodyPr/>
                    <a:lstStyle/>
                    <a:p>
                      <a:endParaRPr lang="pt-BR" sz="1600" dirty="0"/>
                    </a:p>
                  </a:txBody>
                  <a:tcPr marL="82272" marR="82272" marT="41136" marB="41136"/>
                </a:tc>
                <a:extLst>
                  <a:ext uri="{0D108BD9-81ED-4DB2-BD59-A6C34878D82A}">
                    <a16:rowId xmlns:a16="http://schemas.microsoft.com/office/drawing/2014/main" val="236452022"/>
                  </a:ext>
                </a:extLst>
              </a:tr>
              <a:tr h="329089">
                <a:tc>
                  <a:txBody>
                    <a:bodyPr/>
                    <a:lstStyle/>
                    <a:p>
                      <a:r>
                        <a:rPr lang="pt-BR" sz="1600" dirty="0"/>
                        <a:t>Medalhas: 200</a:t>
                      </a:r>
                    </a:p>
                  </a:txBody>
                  <a:tcPr marL="82272" marR="82272" marT="41136" marB="41136"/>
                </a:tc>
                <a:tc>
                  <a:txBody>
                    <a:bodyPr/>
                    <a:lstStyle/>
                    <a:p>
                      <a:endParaRPr lang="pt-BR" sz="1600" dirty="0"/>
                    </a:p>
                  </a:txBody>
                  <a:tcPr marL="82272" marR="82272" marT="41136" marB="41136"/>
                </a:tc>
                <a:extLst>
                  <a:ext uri="{0D108BD9-81ED-4DB2-BD59-A6C34878D82A}">
                    <a16:rowId xmlns:a16="http://schemas.microsoft.com/office/drawing/2014/main" val="418800454"/>
                  </a:ext>
                </a:extLst>
              </a:tr>
            </a:tbl>
          </a:graphicData>
        </a:graphic>
      </p:graphicFrame>
    </p:spTree>
    <p:extLst>
      <p:ext uri="{BB962C8B-B14F-4D97-AF65-F5344CB8AC3E}">
        <p14:creationId xmlns:p14="http://schemas.microsoft.com/office/powerpoint/2010/main" val="278452110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198452-DC42-4800-8143-18EB171930BA}"/>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BAF756A8-EBC7-409C-9A28-E0E35373AD27}"/>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9EC6CFA5-D7EA-4879-905A-9165D1B55225}"/>
              </a:ext>
            </a:extLst>
          </p:cNvPr>
          <p:cNvSpPr>
            <a:spLocks noGrp="1"/>
          </p:cNvSpPr>
          <p:nvPr>
            <p:ph type="sldNum" sz="quarter" idx="12"/>
          </p:nvPr>
        </p:nvSpPr>
        <p:spPr/>
        <p:txBody>
          <a:bodyPr/>
          <a:lstStyle/>
          <a:p>
            <a:fld id="{4898AEC0-503E-4FA4-859C-D0F72D6E3F79}" type="slidenum">
              <a:rPr lang="en-US" noProof="1" smtClean="0"/>
              <a:pPr/>
              <a:t>14</a:t>
            </a:fld>
            <a:endParaRPr lang="en-US" noProof="1"/>
          </a:p>
        </p:txBody>
      </p:sp>
      <p:pic>
        <p:nvPicPr>
          <p:cNvPr id="6" name="Espaço Reservado para Conteúdo 5">
            <a:extLst>
              <a:ext uri="{FF2B5EF4-FFF2-40B4-BE49-F238E27FC236}">
                <a16:creationId xmlns:a16="http://schemas.microsoft.com/office/drawing/2014/main" id="{D87049E5-9667-4591-9654-29C7002E7F1D}"/>
              </a:ext>
            </a:extLst>
          </p:cNvPr>
          <p:cNvPicPr>
            <a:picLocks noGrp="1" noChangeAspect="1"/>
          </p:cNvPicPr>
          <p:nvPr>
            <p:ph sz="quarter" idx="1"/>
          </p:nvPr>
        </p:nvPicPr>
        <p:blipFill>
          <a:blip r:embed="rId2"/>
          <a:stretch>
            <a:fillRect/>
          </a:stretch>
        </p:blipFill>
        <p:spPr>
          <a:xfrm>
            <a:off x="266700" y="1248054"/>
            <a:ext cx="5629474" cy="3518421"/>
          </a:xfrm>
          <a:prstGeom prst="rect">
            <a:avLst/>
          </a:prstGeom>
        </p:spPr>
      </p:pic>
      <p:graphicFrame>
        <p:nvGraphicFramePr>
          <p:cNvPr id="7" name="Tabela 8">
            <a:extLst>
              <a:ext uri="{FF2B5EF4-FFF2-40B4-BE49-F238E27FC236}">
                <a16:creationId xmlns:a16="http://schemas.microsoft.com/office/drawing/2014/main" id="{8337DE2C-C0DC-438A-BA97-F03500DB3EF1}"/>
              </a:ext>
            </a:extLst>
          </p:cNvPr>
          <p:cNvGraphicFramePr>
            <a:graphicFrameLocks noGrp="1"/>
          </p:cNvGraphicFramePr>
          <p:nvPr/>
        </p:nvGraphicFramePr>
        <p:xfrm>
          <a:off x="6665646" y="1362980"/>
          <a:ext cx="3700648" cy="3022915"/>
        </p:xfrm>
        <a:graphic>
          <a:graphicData uri="http://schemas.openxmlformats.org/drawingml/2006/table">
            <a:tbl>
              <a:tblPr firstRow="1" bandRow="1">
                <a:tableStyleId>{5C22544A-7EE6-4342-B048-85BDC9FD1C3A}</a:tableStyleId>
              </a:tblPr>
              <a:tblGrid>
                <a:gridCol w="1850324">
                  <a:extLst>
                    <a:ext uri="{9D8B030D-6E8A-4147-A177-3AD203B41FA5}">
                      <a16:colId xmlns:a16="http://schemas.microsoft.com/office/drawing/2014/main" val="2806251661"/>
                    </a:ext>
                  </a:extLst>
                </a:gridCol>
                <a:gridCol w="1850324">
                  <a:extLst>
                    <a:ext uri="{9D8B030D-6E8A-4147-A177-3AD203B41FA5}">
                      <a16:colId xmlns:a16="http://schemas.microsoft.com/office/drawing/2014/main" val="3783331242"/>
                    </a:ext>
                  </a:extLst>
                </a:gridCol>
              </a:tblGrid>
              <a:tr h="630982">
                <a:tc gridSpan="2">
                  <a:txBody>
                    <a:bodyPr/>
                    <a:lstStyle/>
                    <a:p>
                      <a:pPr marL="0" algn="l" defTabSz="1016190" rtl="0" eaLnBrk="1" latinLnBrk="0" hangingPunct="1"/>
                      <a:r>
                        <a:rPr lang="pt-BR" sz="1800" b="1" kern="1200" dirty="0">
                          <a:solidFill>
                            <a:schemeClr val="bg1"/>
                          </a:solidFill>
                          <a:latin typeface="+mn-lt"/>
                          <a:ea typeface="+mn-ea"/>
                          <a:cs typeface="+mn-cs"/>
                        </a:rPr>
                        <a:t>Classe:  Carro                                             Identidade:  Carro dos Sonhos</a:t>
                      </a:r>
                    </a:p>
                  </a:txBody>
                  <a:tcPr marL="82272" marR="82272" marT="41136" marB="41136"/>
                </a:tc>
                <a:tc hMerge="1">
                  <a:txBody>
                    <a:bodyPr/>
                    <a:lstStyle/>
                    <a:p>
                      <a:pPr marL="0" algn="l" defTabSz="1016190" rtl="0" eaLnBrk="1" latinLnBrk="0" hangingPunct="1"/>
                      <a:endParaRPr lang="pt-BR" sz="2001" b="1" kern="1200" dirty="0">
                        <a:solidFill>
                          <a:schemeClr val="dk1"/>
                        </a:solidFill>
                        <a:latin typeface="+mn-lt"/>
                        <a:ea typeface="+mn-ea"/>
                        <a:cs typeface="+mn-cs"/>
                      </a:endParaRPr>
                    </a:p>
                  </a:txBody>
                  <a:tcPr/>
                </a:tc>
                <a:extLst>
                  <a:ext uri="{0D108BD9-81ED-4DB2-BD59-A6C34878D82A}">
                    <a16:rowId xmlns:a16="http://schemas.microsoft.com/office/drawing/2014/main" val="2807270384"/>
                  </a:ext>
                </a:extLst>
              </a:tr>
              <a:tr h="630982">
                <a:tc>
                  <a:txBody>
                    <a:bodyPr/>
                    <a:lstStyle/>
                    <a:p>
                      <a:pPr marL="0" algn="l" defTabSz="1016190" rtl="0" eaLnBrk="1" latinLnBrk="0" hangingPunct="1"/>
                      <a:r>
                        <a:rPr lang="pt-BR" sz="1800" b="1" kern="1200" dirty="0">
                          <a:solidFill>
                            <a:schemeClr val="dk1"/>
                          </a:solidFill>
                          <a:latin typeface="+mn-lt"/>
                          <a:ea typeface="+mn-ea"/>
                          <a:cs typeface="+mn-cs"/>
                        </a:rPr>
                        <a:t>Atributos</a:t>
                      </a:r>
                    </a:p>
                  </a:txBody>
                  <a:tcPr marL="82272" marR="82272" marT="41136" marB="41136"/>
                </a:tc>
                <a:tc>
                  <a:txBody>
                    <a:bodyPr/>
                    <a:lstStyle/>
                    <a:p>
                      <a:pPr marL="0" algn="l" defTabSz="1016190" rtl="0" eaLnBrk="1" latinLnBrk="0" hangingPunct="1"/>
                      <a:r>
                        <a:rPr lang="pt-BR" sz="1800" b="1" kern="1200" dirty="0">
                          <a:solidFill>
                            <a:schemeClr val="dk1"/>
                          </a:solidFill>
                          <a:latin typeface="+mn-lt"/>
                          <a:ea typeface="+mn-ea"/>
                          <a:cs typeface="+mn-cs"/>
                        </a:rPr>
                        <a:t>Comportamentos</a:t>
                      </a:r>
                    </a:p>
                  </a:txBody>
                  <a:tcPr marL="82272" marR="82272" marT="41136" marB="41136"/>
                </a:tc>
                <a:extLst>
                  <a:ext uri="{0D108BD9-81ED-4DB2-BD59-A6C34878D82A}">
                    <a16:rowId xmlns:a16="http://schemas.microsoft.com/office/drawing/2014/main" val="3199377942"/>
                  </a:ext>
                </a:extLst>
              </a:tr>
              <a:tr h="334303">
                <a:tc>
                  <a:txBody>
                    <a:bodyPr/>
                    <a:lstStyle/>
                    <a:p>
                      <a:r>
                        <a:rPr lang="pt-BR" sz="1600" dirty="0"/>
                        <a:t>Modelo: Enzo</a:t>
                      </a:r>
                    </a:p>
                  </a:txBody>
                  <a:tcPr marL="82272" marR="82272" marT="41136" marB="41136"/>
                </a:tc>
                <a:tc>
                  <a:txBody>
                    <a:bodyPr/>
                    <a:lstStyle/>
                    <a:p>
                      <a:r>
                        <a:rPr lang="pt-BR" sz="1600" dirty="0"/>
                        <a:t>Acelerar</a:t>
                      </a:r>
                    </a:p>
                  </a:txBody>
                  <a:tcPr marL="82272" marR="82272" marT="41136" marB="41136"/>
                </a:tc>
                <a:extLst>
                  <a:ext uri="{0D108BD9-81ED-4DB2-BD59-A6C34878D82A}">
                    <a16:rowId xmlns:a16="http://schemas.microsoft.com/office/drawing/2014/main" val="653423804"/>
                  </a:ext>
                </a:extLst>
              </a:tr>
              <a:tr h="364059">
                <a:tc>
                  <a:txBody>
                    <a:bodyPr/>
                    <a:lstStyle/>
                    <a:p>
                      <a:r>
                        <a:rPr lang="pt-BR" sz="1600" dirty="0"/>
                        <a:t>Marca: Ferrari</a:t>
                      </a:r>
                    </a:p>
                  </a:txBody>
                  <a:tcPr marL="82272" marR="82272" marT="41136" marB="41136"/>
                </a:tc>
                <a:tc>
                  <a:txBody>
                    <a:bodyPr/>
                    <a:lstStyle/>
                    <a:p>
                      <a:r>
                        <a:rPr lang="pt-BR" sz="1600" dirty="0"/>
                        <a:t>Frear</a:t>
                      </a:r>
                    </a:p>
                  </a:txBody>
                  <a:tcPr marL="82272" marR="82272" marT="41136" marB="41136"/>
                </a:tc>
                <a:extLst>
                  <a:ext uri="{0D108BD9-81ED-4DB2-BD59-A6C34878D82A}">
                    <a16:rowId xmlns:a16="http://schemas.microsoft.com/office/drawing/2014/main" val="3037123371"/>
                  </a:ext>
                </a:extLst>
              </a:tr>
              <a:tr h="591483">
                <a:tc>
                  <a:txBody>
                    <a:bodyPr/>
                    <a:lstStyle/>
                    <a:p>
                      <a:r>
                        <a:rPr lang="pt-BR" sz="1600" dirty="0"/>
                        <a:t>Velocidade Máxima: 320 km/h</a:t>
                      </a:r>
                    </a:p>
                  </a:txBody>
                  <a:tcPr marL="82272" marR="82272" marT="41136" marB="41136"/>
                </a:tc>
                <a:tc>
                  <a:txBody>
                    <a:bodyPr/>
                    <a:lstStyle/>
                    <a:p>
                      <a:r>
                        <a:rPr lang="pt-BR" sz="1600" dirty="0"/>
                        <a:t>Abrir Portas</a:t>
                      </a:r>
                    </a:p>
                  </a:txBody>
                  <a:tcPr marL="82272" marR="82272" marT="41136" marB="41136"/>
                </a:tc>
                <a:extLst>
                  <a:ext uri="{0D108BD9-81ED-4DB2-BD59-A6C34878D82A}">
                    <a16:rowId xmlns:a16="http://schemas.microsoft.com/office/drawing/2014/main" val="727201014"/>
                  </a:ext>
                </a:extLst>
              </a:tr>
              <a:tr h="471106">
                <a:tc>
                  <a:txBody>
                    <a:bodyPr/>
                    <a:lstStyle/>
                    <a:p>
                      <a:r>
                        <a:rPr lang="pt-BR" sz="1600" dirty="0"/>
                        <a:t>Cor: Vermelho</a:t>
                      </a:r>
                    </a:p>
                  </a:txBody>
                  <a:tcPr marL="82272" marR="82272" marT="41136" marB="41136"/>
                </a:tc>
                <a:tc>
                  <a:txBody>
                    <a:bodyPr/>
                    <a:lstStyle/>
                    <a:p>
                      <a:endParaRPr lang="pt-BR" sz="1600" dirty="0"/>
                    </a:p>
                  </a:txBody>
                  <a:tcPr marL="82272" marR="82272" marT="41136" marB="41136"/>
                </a:tc>
                <a:extLst>
                  <a:ext uri="{0D108BD9-81ED-4DB2-BD59-A6C34878D82A}">
                    <a16:rowId xmlns:a16="http://schemas.microsoft.com/office/drawing/2014/main" val="2392475831"/>
                  </a:ext>
                </a:extLst>
              </a:tr>
            </a:tbl>
          </a:graphicData>
        </a:graphic>
      </p:graphicFrame>
    </p:spTree>
    <p:extLst>
      <p:ext uri="{BB962C8B-B14F-4D97-AF65-F5344CB8AC3E}">
        <p14:creationId xmlns:p14="http://schemas.microsoft.com/office/powerpoint/2010/main" val="166014027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0FFE69-506D-43FA-AD5D-B849731F7468}"/>
              </a:ext>
            </a:extLst>
          </p:cNvPr>
          <p:cNvSpPr>
            <a:spLocks noGrp="1"/>
          </p:cNvSpPr>
          <p:nvPr>
            <p:ph type="title"/>
          </p:nvPr>
        </p:nvSpPr>
        <p:spPr/>
        <p:txBody>
          <a:bodyPr/>
          <a:lstStyle/>
          <a:p>
            <a:r>
              <a:rPr lang="pt-BR"/>
              <a:t>Classe</a:t>
            </a:r>
          </a:p>
        </p:txBody>
      </p:sp>
      <p:sp>
        <p:nvSpPr>
          <p:cNvPr id="3" name="Espaço Reservado para Texto 2">
            <a:extLst>
              <a:ext uri="{FF2B5EF4-FFF2-40B4-BE49-F238E27FC236}">
                <a16:creationId xmlns:a16="http://schemas.microsoft.com/office/drawing/2014/main" id="{4CEAABEF-55BF-48E1-ADAF-3673FC3F1F5A}"/>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382CF868-2AD7-41BA-9B4D-42CAF28C8397}"/>
              </a:ext>
            </a:extLst>
          </p:cNvPr>
          <p:cNvSpPr>
            <a:spLocks noGrp="1"/>
          </p:cNvSpPr>
          <p:nvPr>
            <p:ph type="sldNum" sz="quarter" idx="12"/>
          </p:nvPr>
        </p:nvSpPr>
        <p:spPr/>
        <p:txBody>
          <a:bodyPr/>
          <a:lstStyle/>
          <a:p>
            <a:fld id="{4898AEC0-503E-4FA4-859C-D0F72D6E3F79}" type="slidenum">
              <a:rPr lang="en-US" noProof="1" smtClean="0"/>
              <a:pPr/>
              <a:t>15</a:t>
            </a:fld>
            <a:endParaRPr lang="en-US" noProof="1"/>
          </a:p>
        </p:txBody>
      </p:sp>
      <p:pic>
        <p:nvPicPr>
          <p:cNvPr id="7" name="Espaço Reservado para Conteúdo 6">
            <a:extLst>
              <a:ext uri="{FF2B5EF4-FFF2-40B4-BE49-F238E27FC236}">
                <a16:creationId xmlns:a16="http://schemas.microsoft.com/office/drawing/2014/main" id="{9BA8CDD9-0D11-428B-8F84-C111DDD0CBB9}"/>
              </a:ext>
            </a:extLst>
          </p:cNvPr>
          <p:cNvPicPr>
            <a:picLocks noGrp="1" noChangeAspect="1"/>
          </p:cNvPicPr>
          <p:nvPr>
            <p:ph sz="quarter" idx="1"/>
          </p:nvPr>
        </p:nvPicPr>
        <p:blipFill>
          <a:blip r:embed="rId2"/>
          <a:stretch>
            <a:fillRect/>
          </a:stretch>
        </p:blipFill>
        <p:spPr>
          <a:xfrm>
            <a:off x="266700" y="1235545"/>
            <a:ext cx="7869105" cy="4301394"/>
          </a:xfrm>
        </p:spPr>
      </p:pic>
    </p:spTree>
    <p:extLst>
      <p:ext uri="{BB962C8B-B14F-4D97-AF65-F5344CB8AC3E}">
        <p14:creationId xmlns:p14="http://schemas.microsoft.com/office/powerpoint/2010/main" val="128126594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390F20-6FF6-4050-A7D7-9682EC53F1C8}"/>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0E896A26-E3D7-4061-B2DD-43B3A665F11E}"/>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46198748-A8DE-47E1-A216-BF2C0DFD3C36}"/>
              </a:ext>
            </a:extLst>
          </p:cNvPr>
          <p:cNvSpPr>
            <a:spLocks noGrp="1"/>
          </p:cNvSpPr>
          <p:nvPr>
            <p:ph type="sldNum" sz="quarter" idx="12"/>
          </p:nvPr>
        </p:nvSpPr>
        <p:spPr/>
        <p:txBody>
          <a:bodyPr/>
          <a:lstStyle/>
          <a:p>
            <a:fld id="{4898AEC0-503E-4FA4-859C-D0F72D6E3F79}" type="slidenum">
              <a:rPr lang="en-US" noProof="1" smtClean="0"/>
              <a:pPr/>
              <a:t>16</a:t>
            </a:fld>
            <a:endParaRPr lang="en-US" noProof="1"/>
          </a:p>
        </p:txBody>
      </p:sp>
      <p:pic>
        <p:nvPicPr>
          <p:cNvPr id="7" name="Espaço Reservado para Conteúdo 6">
            <a:extLst>
              <a:ext uri="{FF2B5EF4-FFF2-40B4-BE49-F238E27FC236}">
                <a16:creationId xmlns:a16="http://schemas.microsoft.com/office/drawing/2014/main" id="{7006EACF-C12C-44E3-8392-D528EB99476D}"/>
              </a:ext>
            </a:extLst>
          </p:cNvPr>
          <p:cNvPicPr>
            <a:picLocks noGrp="1" noChangeAspect="1"/>
          </p:cNvPicPr>
          <p:nvPr>
            <p:ph sz="quarter" idx="1"/>
          </p:nvPr>
        </p:nvPicPr>
        <p:blipFill>
          <a:blip r:embed="rId2"/>
          <a:stretch>
            <a:fillRect/>
          </a:stretch>
        </p:blipFill>
        <p:spPr>
          <a:xfrm>
            <a:off x="3341644" y="1149338"/>
            <a:ext cx="4528271" cy="4545824"/>
          </a:xfrm>
        </p:spPr>
      </p:pic>
    </p:spTree>
    <p:extLst>
      <p:ext uri="{BB962C8B-B14F-4D97-AF65-F5344CB8AC3E}">
        <p14:creationId xmlns:p14="http://schemas.microsoft.com/office/powerpoint/2010/main" val="389615716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D0FA72-2C6A-4CEA-BB96-311246D10116}"/>
              </a:ext>
            </a:extLst>
          </p:cNvPr>
          <p:cNvSpPr>
            <a:spLocks noGrp="1"/>
          </p:cNvSpPr>
          <p:nvPr>
            <p:ph type="title"/>
          </p:nvPr>
        </p:nvSpPr>
        <p:spPr/>
        <p:txBody>
          <a:bodyPr/>
          <a:lstStyle/>
          <a:p>
            <a:r>
              <a:rPr lang="pt-BR" dirty="0"/>
              <a:t>Métodos</a:t>
            </a:r>
          </a:p>
        </p:txBody>
      </p:sp>
      <p:sp>
        <p:nvSpPr>
          <p:cNvPr id="3" name="Espaço Reservado para Texto 2">
            <a:extLst>
              <a:ext uri="{FF2B5EF4-FFF2-40B4-BE49-F238E27FC236}">
                <a16:creationId xmlns:a16="http://schemas.microsoft.com/office/drawing/2014/main" id="{2DF47B76-5E05-4F50-BC5F-48311189DB3B}"/>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953DFA46-9FE6-4EEA-BE81-41D73E149A77}"/>
              </a:ext>
            </a:extLst>
          </p:cNvPr>
          <p:cNvSpPr>
            <a:spLocks noGrp="1"/>
          </p:cNvSpPr>
          <p:nvPr>
            <p:ph type="sldNum" sz="quarter" idx="12"/>
          </p:nvPr>
        </p:nvSpPr>
        <p:spPr/>
        <p:txBody>
          <a:bodyPr/>
          <a:lstStyle/>
          <a:p>
            <a:fld id="{4898AEC0-503E-4FA4-859C-D0F72D6E3F79}" type="slidenum">
              <a:rPr lang="en-US" noProof="1" smtClean="0"/>
              <a:pPr/>
              <a:t>17</a:t>
            </a:fld>
            <a:endParaRPr lang="en-US" noProof="1"/>
          </a:p>
        </p:txBody>
      </p:sp>
      <p:pic>
        <p:nvPicPr>
          <p:cNvPr id="7" name="Espaço Reservado para Conteúdo 6">
            <a:extLst>
              <a:ext uri="{FF2B5EF4-FFF2-40B4-BE49-F238E27FC236}">
                <a16:creationId xmlns:a16="http://schemas.microsoft.com/office/drawing/2014/main" id="{D9210EED-28D9-400D-A9A8-A12191C6243C}"/>
              </a:ext>
            </a:extLst>
          </p:cNvPr>
          <p:cNvPicPr>
            <a:picLocks noGrp="1" noChangeAspect="1"/>
          </p:cNvPicPr>
          <p:nvPr>
            <p:ph sz="quarter" idx="1"/>
          </p:nvPr>
        </p:nvPicPr>
        <p:blipFill>
          <a:blip r:embed="rId2"/>
          <a:stretch>
            <a:fillRect/>
          </a:stretch>
        </p:blipFill>
        <p:spPr>
          <a:xfrm>
            <a:off x="2365194" y="1036865"/>
            <a:ext cx="6532242" cy="4744131"/>
          </a:xfrm>
        </p:spPr>
      </p:pic>
    </p:spTree>
    <p:extLst>
      <p:ext uri="{BB962C8B-B14F-4D97-AF65-F5344CB8AC3E}">
        <p14:creationId xmlns:p14="http://schemas.microsoft.com/office/powerpoint/2010/main" val="92919304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19AA04-364F-4906-A1AC-FE97E2354490}"/>
              </a:ext>
            </a:extLst>
          </p:cNvPr>
          <p:cNvSpPr>
            <a:spLocks noGrp="1"/>
          </p:cNvSpPr>
          <p:nvPr>
            <p:ph type="title"/>
          </p:nvPr>
        </p:nvSpPr>
        <p:spPr/>
        <p:txBody>
          <a:bodyPr/>
          <a:lstStyle/>
          <a:p>
            <a:r>
              <a:rPr lang="pt-BR" dirty="0"/>
              <a:t>Métodos</a:t>
            </a:r>
          </a:p>
        </p:txBody>
      </p:sp>
      <p:sp>
        <p:nvSpPr>
          <p:cNvPr id="3" name="Espaço Reservado para Texto 2">
            <a:extLst>
              <a:ext uri="{FF2B5EF4-FFF2-40B4-BE49-F238E27FC236}">
                <a16:creationId xmlns:a16="http://schemas.microsoft.com/office/drawing/2014/main" id="{0F6E7A51-4837-48C5-9B90-9AE6412E88B2}"/>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0F711F7F-5F38-476C-A903-9BD108FB5282}"/>
              </a:ext>
            </a:extLst>
          </p:cNvPr>
          <p:cNvSpPr>
            <a:spLocks noGrp="1"/>
          </p:cNvSpPr>
          <p:nvPr>
            <p:ph type="sldNum" sz="quarter" idx="12"/>
          </p:nvPr>
        </p:nvSpPr>
        <p:spPr/>
        <p:txBody>
          <a:bodyPr/>
          <a:lstStyle/>
          <a:p>
            <a:fld id="{4898AEC0-503E-4FA4-859C-D0F72D6E3F79}" type="slidenum">
              <a:rPr lang="en-US" noProof="1" smtClean="0"/>
              <a:pPr/>
              <a:t>18</a:t>
            </a:fld>
            <a:endParaRPr lang="en-US" noProof="1"/>
          </a:p>
        </p:txBody>
      </p:sp>
      <p:pic>
        <p:nvPicPr>
          <p:cNvPr id="7" name="Imagem 6">
            <a:extLst>
              <a:ext uri="{FF2B5EF4-FFF2-40B4-BE49-F238E27FC236}">
                <a16:creationId xmlns:a16="http://schemas.microsoft.com/office/drawing/2014/main" id="{85CB46BE-0D3C-4BC8-99E0-5893994FFCF9}"/>
              </a:ext>
            </a:extLst>
          </p:cNvPr>
          <p:cNvPicPr>
            <a:picLocks noChangeAspect="1"/>
          </p:cNvPicPr>
          <p:nvPr/>
        </p:nvPicPr>
        <p:blipFill>
          <a:blip r:embed="rId2"/>
          <a:stretch>
            <a:fillRect/>
          </a:stretch>
        </p:blipFill>
        <p:spPr>
          <a:xfrm>
            <a:off x="2932400" y="1212214"/>
            <a:ext cx="5104397" cy="4416344"/>
          </a:xfrm>
          <a:prstGeom prst="rect">
            <a:avLst/>
          </a:prstGeom>
        </p:spPr>
      </p:pic>
    </p:spTree>
    <p:extLst>
      <p:ext uri="{BB962C8B-B14F-4D97-AF65-F5344CB8AC3E}">
        <p14:creationId xmlns:p14="http://schemas.microsoft.com/office/powerpoint/2010/main" val="334700407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B1ED55-07F3-4926-B978-464D3DBD7CEF}"/>
              </a:ext>
            </a:extLst>
          </p:cNvPr>
          <p:cNvSpPr>
            <a:spLocks noGrp="1"/>
          </p:cNvSpPr>
          <p:nvPr>
            <p:ph type="title"/>
          </p:nvPr>
        </p:nvSpPr>
        <p:spPr/>
        <p:txBody>
          <a:bodyPr/>
          <a:lstStyle/>
          <a:p>
            <a:r>
              <a:rPr lang="pt-BR" dirty="0"/>
              <a:t>Métodos</a:t>
            </a:r>
          </a:p>
        </p:txBody>
      </p:sp>
      <p:sp>
        <p:nvSpPr>
          <p:cNvPr id="3" name="Espaço Reservado para Texto 2">
            <a:extLst>
              <a:ext uri="{FF2B5EF4-FFF2-40B4-BE49-F238E27FC236}">
                <a16:creationId xmlns:a16="http://schemas.microsoft.com/office/drawing/2014/main" id="{BD9F5881-A7DE-4958-91F0-BBF5619E93C0}"/>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D361AF69-042E-40D7-8FDB-6007501E3E71}"/>
              </a:ext>
            </a:extLst>
          </p:cNvPr>
          <p:cNvSpPr>
            <a:spLocks noGrp="1"/>
          </p:cNvSpPr>
          <p:nvPr>
            <p:ph type="sldNum" sz="quarter" idx="12"/>
          </p:nvPr>
        </p:nvSpPr>
        <p:spPr/>
        <p:txBody>
          <a:bodyPr/>
          <a:lstStyle/>
          <a:p>
            <a:fld id="{4898AEC0-503E-4FA4-859C-D0F72D6E3F79}" type="slidenum">
              <a:rPr lang="en-US" noProof="1" smtClean="0"/>
              <a:pPr/>
              <a:t>19</a:t>
            </a:fld>
            <a:endParaRPr lang="en-US" noProof="1"/>
          </a:p>
        </p:txBody>
      </p:sp>
      <p:pic>
        <p:nvPicPr>
          <p:cNvPr id="7" name="Espaço Reservado para Conteúdo 6">
            <a:extLst>
              <a:ext uri="{FF2B5EF4-FFF2-40B4-BE49-F238E27FC236}">
                <a16:creationId xmlns:a16="http://schemas.microsoft.com/office/drawing/2014/main" id="{7C5E9131-743C-493F-8BBD-19CAE9DDEC2B}"/>
              </a:ext>
            </a:extLst>
          </p:cNvPr>
          <p:cNvPicPr>
            <a:picLocks noGrp="1" noChangeAspect="1"/>
          </p:cNvPicPr>
          <p:nvPr>
            <p:ph sz="quarter" idx="1"/>
          </p:nvPr>
        </p:nvPicPr>
        <p:blipFill>
          <a:blip r:embed="rId2"/>
          <a:stretch>
            <a:fillRect/>
          </a:stretch>
        </p:blipFill>
        <p:spPr>
          <a:xfrm>
            <a:off x="2441049" y="1036865"/>
            <a:ext cx="6895617" cy="4605466"/>
          </a:xfrm>
        </p:spPr>
      </p:pic>
    </p:spTree>
    <p:extLst>
      <p:ext uri="{BB962C8B-B14F-4D97-AF65-F5344CB8AC3E}">
        <p14:creationId xmlns:p14="http://schemas.microsoft.com/office/powerpoint/2010/main" val="423943880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Espaço Reservado para Texto 4">
            <a:extLst>
              <a:ext uri="{FF2B5EF4-FFF2-40B4-BE49-F238E27FC236}">
                <a16:creationId xmlns:a16="http://schemas.microsoft.com/office/drawing/2014/main" id="{9B9C69BF-63EB-77CE-8D28-54C82E697FB1}"/>
              </a:ext>
            </a:extLst>
          </p:cNvPr>
          <p:cNvSpPr>
            <a:spLocks noGrp="1"/>
          </p:cNvSpPr>
          <p:nvPr>
            <p:ph type="body" sz="quarter" idx="15"/>
          </p:nvPr>
        </p:nvSpPr>
        <p:spPr/>
        <p:txBody>
          <a:bodyPr/>
          <a:lstStyle/>
          <a:p>
            <a:r>
              <a:rPr lang="pt-BR" dirty="0"/>
              <a:t>Classes, Abstração e Métodos</a:t>
            </a:r>
          </a:p>
        </p:txBody>
      </p:sp>
      <p:sp>
        <p:nvSpPr>
          <p:cNvPr id="4" name="Título 3">
            <a:extLst>
              <a:ext uri="{FF2B5EF4-FFF2-40B4-BE49-F238E27FC236}">
                <a16:creationId xmlns:a16="http://schemas.microsoft.com/office/drawing/2014/main" id="{DE5F191F-0913-21A3-E011-2E08568CA64A}"/>
              </a:ext>
            </a:extLst>
          </p:cNvPr>
          <p:cNvSpPr>
            <a:spLocks noGrp="1"/>
          </p:cNvSpPr>
          <p:nvPr>
            <p:ph type="ctrTitle"/>
          </p:nvPr>
        </p:nvSpPr>
        <p:spPr/>
        <p:txBody>
          <a:bodyPr/>
          <a:lstStyle/>
          <a:p>
            <a:r>
              <a:rPr lang="pt-BR" dirty="0"/>
              <a:t>05</a:t>
            </a:r>
          </a:p>
        </p:txBody>
      </p:sp>
    </p:spTree>
    <p:extLst>
      <p:ext uri="{BB962C8B-B14F-4D97-AF65-F5344CB8AC3E}">
        <p14:creationId xmlns:p14="http://schemas.microsoft.com/office/powerpoint/2010/main" val="2003541516"/>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67496B-42B1-447E-A0DB-EE86AC607BAE}"/>
              </a:ext>
            </a:extLst>
          </p:cNvPr>
          <p:cNvSpPr>
            <a:spLocks noGrp="1"/>
          </p:cNvSpPr>
          <p:nvPr>
            <p:ph type="title"/>
          </p:nvPr>
        </p:nvSpPr>
        <p:spPr/>
        <p:txBody>
          <a:bodyPr/>
          <a:lstStyle/>
          <a:p>
            <a:r>
              <a:rPr lang="pt-BR" dirty="0"/>
              <a:t>Métodos</a:t>
            </a:r>
          </a:p>
        </p:txBody>
      </p:sp>
      <p:sp>
        <p:nvSpPr>
          <p:cNvPr id="3" name="Espaço Reservado para Texto 2">
            <a:extLst>
              <a:ext uri="{FF2B5EF4-FFF2-40B4-BE49-F238E27FC236}">
                <a16:creationId xmlns:a16="http://schemas.microsoft.com/office/drawing/2014/main" id="{AE2355DA-1A01-4DEA-91FA-AC9956FF6202}"/>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5175FC16-2494-40EE-96FF-E884D9014D23}"/>
              </a:ext>
            </a:extLst>
          </p:cNvPr>
          <p:cNvSpPr>
            <a:spLocks noGrp="1"/>
          </p:cNvSpPr>
          <p:nvPr>
            <p:ph type="sldNum" sz="quarter" idx="12"/>
          </p:nvPr>
        </p:nvSpPr>
        <p:spPr/>
        <p:txBody>
          <a:bodyPr/>
          <a:lstStyle/>
          <a:p>
            <a:fld id="{4898AEC0-503E-4FA4-859C-D0F72D6E3F79}" type="slidenum">
              <a:rPr lang="en-US" noProof="1" smtClean="0"/>
              <a:pPr/>
              <a:t>20</a:t>
            </a:fld>
            <a:endParaRPr lang="en-US" noProof="1"/>
          </a:p>
        </p:txBody>
      </p:sp>
      <p:pic>
        <p:nvPicPr>
          <p:cNvPr id="7" name="Imagem 6">
            <a:extLst>
              <a:ext uri="{FF2B5EF4-FFF2-40B4-BE49-F238E27FC236}">
                <a16:creationId xmlns:a16="http://schemas.microsoft.com/office/drawing/2014/main" id="{AD25E78B-2DED-49C1-9764-D23E4594FF14}"/>
              </a:ext>
            </a:extLst>
          </p:cNvPr>
          <p:cNvPicPr>
            <a:picLocks noChangeAspect="1"/>
          </p:cNvPicPr>
          <p:nvPr/>
        </p:nvPicPr>
        <p:blipFill>
          <a:blip r:embed="rId2"/>
          <a:stretch>
            <a:fillRect/>
          </a:stretch>
        </p:blipFill>
        <p:spPr>
          <a:xfrm>
            <a:off x="2836326" y="1171919"/>
            <a:ext cx="5491447" cy="4620635"/>
          </a:xfrm>
          <a:prstGeom prst="rect">
            <a:avLst/>
          </a:prstGeom>
        </p:spPr>
      </p:pic>
    </p:spTree>
    <p:extLst>
      <p:ext uri="{BB962C8B-B14F-4D97-AF65-F5344CB8AC3E}">
        <p14:creationId xmlns:p14="http://schemas.microsoft.com/office/powerpoint/2010/main" val="33744799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82FAF96-D78D-7507-4E65-CEBE6721B151}"/>
              </a:ext>
            </a:extLst>
          </p:cNvPr>
          <p:cNvSpPr>
            <a:spLocks noGrp="1"/>
          </p:cNvSpPr>
          <p:nvPr>
            <p:ph type="title"/>
          </p:nvPr>
        </p:nvSpPr>
        <p:spPr/>
        <p:txBody>
          <a:bodyPr/>
          <a:lstStyle/>
          <a:p>
            <a:r>
              <a:rPr lang="pt-BR" dirty="0"/>
              <a:t>Calculadora Geométrica</a:t>
            </a:r>
          </a:p>
        </p:txBody>
      </p:sp>
      <p:sp>
        <p:nvSpPr>
          <p:cNvPr id="2" name="Espaço Reservado para Texto 1">
            <a:extLst>
              <a:ext uri="{FF2B5EF4-FFF2-40B4-BE49-F238E27FC236}">
                <a16:creationId xmlns:a16="http://schemas.microsoft.com/office/drawing/2014/main" id="{A7F7E2FA-CD63-E489-3E9B-63A8F734E7F5}"/>
              </a:ext>
            </a:extLst>
          </p:cNvPr>
          <p:cNvSpPr>
            <a:spLocks noGrp="1"/>
          </p:cNvSpPr>
          <p:nvPr>
            <p:ph type="body" sz="quarter" idx="15"/>
          </p:nvPr>
        </p:nvSpPr>
        <p:spPr/>
        <p:txBody>
          <a:bodyPr/>
          <a:lstStyle/>
          <a:p>
            <a:r>
              <a:rPr lang="pt-BR" dirty="0"/>
              <a:t>JAVA</a:t>
            </a:r>
          </a:p>
          <a:p>
            <a:endParaRPr lang="pt-BR" dirty="0"/>
          </a:p>
        </p:txBody>
      </p:sp>
      <p:sp>
        <p:nvSpPr>
          <p:cNvPr id="5" name="Espaço Reservado para Conteúdo 4">
            <a:extLst>
              <a:ext uri="{FF2B5EF4-FFF2-40B4-BE49-F238E27FC236}">
                <a16:creationId xmlns:a16="http://schemas.microsoft.com/office/drawing/2014/main" id="{3C6324B0-C0C4-72A2-FCF2-86DC9DD46470}"/>
              </a:ext>
            </a:extLst>
          </p:cNvPr>
          <p:cNvSpPr>
            <a:spLocks noGrp="1"/>
          </p:cNvSpPr>
          <p:nvPr>
            <p:ph sz="quarter" idx="1"/>
          </p:nvPr>
        </p:nvSpPr>
        <p:spPr/>
        <p:txBody>
          <a:bodyPr/>
          <a:lstStyle/>
          <a:p>
            <a:r>
              <a:rPr lang="pt-BR" dirty="0"/>
              <a:t>Você deverá criar uma calculadora para forma Geométricas Planas e Espaciais.</a:t>
            </a:r>
          </a:p>
          <a:p>
            <a:r>
              <a:rPr lang="pt-BR" dirty="0"/>
              <a:t>A calculadora deve calcular as seguintes figuras planas: Quadrado, Retângulo, Triângulo Equilátero, Circulo, Hexágono Regular. </a:t>
            </a:r>
          </a:p>
          <a:p>
            <a:r>
              <a:rPr lang="pt-BR" dirty="0"/>
              <a:t>A calculadora deve calcular as seguintes figuras espaciais: Cubo, Paralelepípedo, Esfera, Pirâmide de Base Quadrada, Cilindro, Cone.</a:t>
            </a:r>
          </a:p>
          <a:p>
            <a:r>
              <a:rPr lang="pt-BR" dirty="0"/>
              <a:t>Nas figuras planas você deverá calcular área e perímetro.</a:t>
            </a:r>
          </a:p>
          <a:p>
            <a:r>
              <a:rPr lang="pt-BR" dirty="0"/>
              <a:t>Nas figuras espaciais você deverá calcular volume e área superficial</a:t>
            </a:r>
          </a:p>
          <a:p>
            <a:r>
              <a:rPr lang="pt-BR" dirty="0"/>
              <a:t>Cada figura é uma única classe em um único arquivo</a:t>
            </a:r>
          </a:p>
          <a:p>
            <a:r>
              <a:rPr lang="pt-BR" dirty="0"/>
              <a:t>As figuras recebem parâmetros via método Construtor.</a:t>
            </a:r>
          </a:p>
          <a:p>
            <a:r>
              <a:rPr lang="pt-BR" dirty="0"/>
              <a:t>As figuras planas tem os métodos calcularPerimetro e calcularArea</a:t>
            </a:r>
          </a:p>
          <a:p>
            <a:r>
              <a:rPr lang="pt-BR" dirty="0"/>
              <a:t>As figuras espaciais tem os métodos calcularVolume e calularAreaSuperficial</a:t>
            </a:r>
          </a:p>
        </p:txBody>
      </p:sp>
    </p:spTree>
    <p:extLst>
      <p:ext uri="{BB962C8B-B14F-4D97-AF65-F5344CB8AC3E}">
        <p14:creationId xmlns:p14="http://schemas.microsoft.com/office/powerpoint/2010/main" val="198029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B1FF2B-113A-E8E0-48B6-5800FB33DEF3}"/>
              </a:ext>
            </a:extLst>
          </p:cNvPr>
          <p:cNvSpPr>
            <a:spLocks noGrp="1"/>
          </p:cNvSpPr>
          <p:nvPr>
            <p:ph type="title"/>
          </p:nvPr>
        </p:nvSpPr>
        <p:spPr/>
        <p:txBody>
          <a:bodyPr/>
          <a:lstStyle/>
          <a:p>
            <a:r>
              <a:rPr lang="pt-BR" dirty="0"/>
              <a:t>Calculadora Geométrica</a:t>
            </a:r>
          </a:p>
        </p:txBody>
      </p:sp>
      <p:sp>
        <p:nvSpPr>
          <p:cNvPr id="3" name="Espaço Reservado para Texto 2">
            <a:extLst>
              <a:ext uri="{FF2B5EF4-FFF2-40B4-BE49-F238E27FC236}">
                <a16:creationId xmlns:a16="http://schemas.microsoft.com/office/drawing/2014/main" id="{B4EA680A-80C0-EE3A-5216-749E4E152DFE}"/>
              </a:ext>
            </a:extLst>
          </p:cNvPr>
          <p:cNvSpPr>
            <a:spLocks noGrp="1"/>
          </p:cNvSpPr>
          <p:nvPr>
            <p:ph type="body" sz="quarter" idx="15"/>
          </p:nvPr>
        </p:nvSpPr>
        <p:spPr/>
        <p:txBody>
          <a:bodyPr/>
          <a:lstStyle/>
          <a:p>
            <a:r>
              <a:rPr lang="pt-BR" dirty="0"/>
              <a:t>JAVA</a:t>
            </a:r>
          </a:p>
          <a:p>
            <a:endParaRPr lang="pt-BR" dirty="0"/>
          </a:p>
        </p:txBody>
      </p:sp>
      <p:sp>
        <p:nvSpPr>
          <p:cNvPr id="4" name="Espaço Reservado para Conteúdo 3">
            <a:extLst>
              <a:ext uri="{FF2B5EF4-FFF2-40B4-BE49-F238E27FC236}">
                <a16:creationId xmlns:a16="http://schemas.microsoft.com/office/drawing/2014/main" id="{AB187FF7-C997-1B6E-3201-F405FF767BD0}"/>
              </a:ext>
            </a:extLst>
          </p:cNvPr>
          <p:cNvSpPr>
            <a:spLocks noGrp="1"/>
          </p:cNvSpPr>
          <p:nvPr>
            <p:ph sz="quarter" idx="1"/>
          </p:nvPr>
        </p:nvSpPr>
        <p:spPr/>
        <p:txBody>
          <a:bodyPr/>
          <a:lstStyle/>
          <a:p>
            <a:r>
              <a:rPr lang="pt-BR" dirty="0"/>
              <a:t>Cada classe contém um método que retorna os valores dos atributos da classe como String, dentro desse método você deverá passar um número como parâmetro para definir se essa String será com caracteres maiúsculos minúsculos, se o número for par retorna a String em maiúsculo, se for ímpar retorna em minúsculo.</a:t>
            </a:r>
          </a:p>
          <a:p>
            <a:r>
              <a:rPr lang="pt-BR" dirty="0"/>
              <a:t>A aplicação deve conter um menu implementado com switch/case. </a:t>
            </a:r>
          </a:p>
          <a:p>
            <a:r>
              <a:rPr lang="pt-BR" dirty="0"/>
              <a:t>O usuário primeiramente deve digitar seu nome, a aplicação constantemente deve se referir ao nome do usuário quando solicitar para ele escolher entre as opções</a:t>
            </a:r>
          </a:p>
          <a:p>
            <a:r>
              <a:rPr lang="pt-BR" dirty="0"/>
              <a:t>O programa solicita para o usuário escolher entre figuras planas e espaciais.</a:t>
            </a:r>
          </a:p>
          <a:p>
            <a:r>
              <a:rPr lang="pt-BR" dirty="0"/>
              <a:t>O programa solicita para o usuário escolher determinada figura geométrica.</a:t>
            </a:r>
          </a:p>
          <a:p>
            <a:r>
              <a:rPr lang="pt-BR" dirty="0"/>
              <a:t>O programa executa até o usuário escolher a opção de sair.</a:t>
            </a:r>
          </a:p>
          <a:p>
            <a:r>
              <a:rPr lang="pt-BR" dirty="0"/>
              <a:t>O programa só aceita números maiores que 0.</a:t>
            </a:r>
          </a:p>
          <a:p>
            <a:r>
              <a:rPr lang="pt-BR" dirty="0"/>
              <a:t>O programa não aceitas letras em lugares que devem ser números.</a:t>
            </a:r>
          </a:p>
          <a:p>
            <a:r>
              <a:rPr lang="pt-BR" dirty="0"/>
              <a:t>O programa não aceita opções invalidas no menu.</a:t>
            </a:r>
          </a:p>
          <a:p>
            <a:endParaRPr lang="pt-BR" dirty="0"/>
          </a:p>
          <a:p>
            <a:endParaRPr lang="pt-BR" dirty="0"/>
          </a:p>
        </p:txBody>
      </p:sp>
      <p:sp>
        <p:nvSpPr>
          <p:cNvPr id="5" name="Espaço Reservado para Número de Slide 4">
            <a:extLst>
              <a:ext uri="{FF2B5EF4-FFF2-40B4-BE49-F238E27FC236}">
                <a16:creationId xmlns:a16="http://schemas.microsoft.com/office/drawing/2014/main" id="{F72BAEE8-F4C8-0805-58B4-910FC4F91659}"/>
              </a:ext>
            </a:extLst>
          </p:cNvPr>
          <p:cNvSpPr>
            <a:spLocks noGrp="1"/>
          </p:cNvSpPr>
          <p:nvPr>
            <p:ph type="sldNum" sz="quarter" idx="12"/>
          </p:nvPr>
        </p:nvSpPr>
        <p:spPr/>
        <p:txBody>
          <a:bodyPr/>
          <a:lstStyle/>
          <a:p>
            <a:fld id="{4898AEC0-503E-4FA4-859C-D0F72D6E3F79}" type="slidenum">
              <a:rPr lang="en-US" noProof="1" smtClean="0"/>
              <a:pPr/>
              <a:t>22</a:t>
            </a:fld>
            <a:endParaRPr lang="en-US" noProof="1"/>
          </a:p>
        </p:txBody>
      </p:sp>
    </p:spTree>
    <p:extLst>
      <p:ext uri="{BB962C8B-B14F-4D97-AF65-F5344CB8AC3E}">
        <p14:creationId xmlns:p14="http://schemas.microsoft.com/office/powerpoint/2010/main" val="3522538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C162E2-B9D1-F437-5EF2-776D9D9E579A}"/>
              </a:ext>
            </a:extLst>
          </p:cNvPr>
          <p:cNvSpPr>
            <a:spLocks noGrp="1"/>
          </p:cNvSpPr>
          <p:nvPr>
            <p:ph type="title"/>
          </p:nvPr>
        </p:nvSpPr>
        <p:spPr/>
        <p:txBody>
          <a:bodyPr/>
          <a:lstStyle/>
          <a:p>
            <a:r>
              <a:rPr lang="pt-BR" dirty="0"/>
              <a:t>Calculadora Geométrica</a:t>
            </a:r>
          </a:p>
        </p:txBody>
      </p:sp>
      <p:sp>
        <p:nvSpPr>
          <p:cNvPr id="3" name="Espaço Reservado para Texto 2">
            <a:extLst>
              <a:ext uri="{FF2B5EF4-FFF2-40B4-BE49-F238E27FC236}">
                <a16:creationId xmlns:a16="http://schemas.microsoft.com/office/drawing/2014/main" id="{4AD23D6B-A86F-40A8-B484-8CE7B797A058}"/>
              </a:ext>
            </a:extLst>
          </p:cNvPr>
          <p:cNvSpPr>
            <a:spLocks noGrp="1"/>
          </p:cNvSpPr>
          <p:nvPr>
            <p:ph type="body" sz="quarter" idx="15"/>
          </p:nvPr>
        </p:nvSpPr>
        <p:spPr/>
        <p:txBody>
          <a:bodyPr/>
          <a:lstStyle/>
          <a:p>
            <a:r>
              <a:rPr lang="pt-BR" dirty="0"/>
              <a:t>JAVA</a:t>
            </a:r>
          </a:p>
          <a:p>
            <a:endParaRPr lang="pt-BR" dirty="0"/>
          </a:p>
        </p:txBody>
      </p:sp>
      <p:sp>
        <p:nvSpPr>
          <p:cNvPr id="4" name="Espaço Reservado para Conteúdo 3">
            <a:extLst>
              <a:ext uri="{FF2B5EF4-FFF2-40B4-BE49-F238E27FC236}">
                <a16:creationId xmlns:a16="http://schemas.microsoft.com/office/drawing/2014/main" id="{16D5626A-3E02-4429-9A93-0EE96058D57A}"/>
              </a:ext>
            </a:extLst>
          </p:cNvPr>
          <p:cNvSpPr>
            <a:spLocks noGrp="1"/>
          </p:cNvSpPr>
          <p:nvPr>
            <p:ph sz="quarter" idx="1"/>
          </p:nvPr>
        </p:nvSpPr>
        <p:spPr/>
        <p:txBody>
          <a:bodyPr/>
          <a:lstStyle/>
          <a:p>
            <a:r>
              <a:rPr lang="pt-BR" dirty="0"/>
              <a:t>Utilizar Pi da Classe Math</a:t>
            </a:r>
          </a:p>
          <a:p>
            <a:r>
              <a:rPr lang="pt-BR" dirty="0"/>
              <a:t>Resultados devem ser impressos com duas casas decimais.</a:t>
            </a:r>
          </a:p>
        </p:txBody>
      </p:sp>
      <p:sp>
        <p:nvSpPr>
          <p:cNvPr id="5" name="Espaço Reservado para Número de Slide 4">
            <a:extLst>
              <a:ext uri="{FF2B5EF4-FFF2-40B4-BE49-F238E27FC236}">
                <a16:creationId xmlns:a16="http://schemas.microsoft.com/office/drawing/2014/main" id="{5693AC25-2599-E512-77AE-181B4F2E62B9}"/>
              </a:ext>
            </a:extLst>
          </p:cNvPr>
          <p:cNvSpPr>
            <a:spLocks noGrp="1"/>
          </p:cNvSpPr>
          <p:nvPr>
            <p:ph type="sldNum" sz="quarter" idx="12"/>
          </p:nvPr>
        </p:nvSpPr>
        <p:spPr/>
        <p:txBody>
          <a:bodyPr/>
          <a:lstStyle/>
          <a:p>
            <a:fld id="{4898AEC0-503E-4FA4-859C-D0F72D6E3F79}" type="slidenum">
              <a:rPr lang="en-US" noProof="1" smtClean="0"/>
              <a:pPr/>
              <a:t>23</a:t>
            </a:fld>
            <a:endParaRPr lang="en-US" noProof="1"/>
          </a:p>
        </p:txBody>
      </p:sp>
    </p:spTree>
    <p:extLst>
      <p:ext uri="{BB962C8B-B14F-4D97-AF65-F5344CB8AC3E}">
        <p14:creationId xmlns:p14="http://schemas.microsoft.com/office/powerpoint/2010/main" val="36520126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60DF8-D371-7469-4F64-81F1841200EF}"/>
              </a:ext>
            </a:extLst>
          </p:cNvPr>
          <p:cNvSpPr>
            <a:spLocks noGrp="1"/>
          </p:cNvSpPr>
          <p:nvPr>
            <p:ph type="title"/>
          </p:nvPr>
        </p:nvSpPr>
        <p:spPr/>
        <p:txBody>
          <a:bodyPr/>
          <a:lstStyle/>
          <a:p>
            <a:r>
              <a:rPr lang="pt-BR" dirty="0"/>
              <a:t>Calculadora Geométrica</a:t>
            </a:r>
          </a:p>
        </p:txBody>
      </p:sp>
      <p:sp>
        <p:nvSpPr>
          <p:cNvPr id="3" name="Espaço Reservado para Texto 2">
            <a:extLst>
              <a:ext uri="{FF2B5EF4-FFF2-40B4-BE49-F238E27FC236}">
                <a16:creationId xmlns:a16="http://schemas.microsoft.com/office/drawing/2014/main" id="{65F56BB1-4DEF-B1D8-0599-CC703F2DC769}"/>
              </a:ext>
            </a:extLst>
          </p:cNvPr>
          <p:cNvSpPr>
            <a:spLocks noGrp="1"/>
          </p:cNvSpPr>
          <p:nvPr>
            <p:ph type="body" sz="quarter" idx="15"/>
          </p:nvPr>
        </p:nvSpPr>
        <p:spPr/>
        <p:txBody>
          <a:bodyPr/>
          <a:lstStyle/>
          <a:p>
            <a:r>
              <a:rPr lang="pt-BR" dirty="0"/>
              <a:t>JAVA</a:t>
            </a:r>
          </a:p>
          <a:p>
            <a:endParaRPr lang="pt-BR" dirty="0"/>
          </a:p>
        </p:txBody>
      </p:sp>
      <p:sp>
        <p:nvSpPr>
          <p:cNvPr id="5" name="Espaço Reservado para Número de Slide 4">
            <a:extLst>
              <a:ext uri="{FF2B5EF4-FFF2-40B4-BE49-F238E27FC236}">
                <a16:creationId xmlns:a16="http://schemas.microsoft.com/office/drawing/2014/main" id="{59110216-16DC-5B07-B4A5-B742FFC68C6E}"/>
              </a:ext>
            </a:extLst>
          </p:cNvPr>
          <p:cNvSpPr>
            <a:spLocks noGrp="1"/>
          </p:cNvSpPr>
          <p:nvPr>
            <p:ph type="sldNum" sz="quarter" idx="12"/>
          </p:nvPr>
        </p:nvSpPr>
        <p:spPr/>
        <p:txBody>
          <a:bodyPr/>
          <a:lstStyle/>
          <a:p>
            <a:fld id="{4898AEC0-503E-4FA4-859C-D0F72D6E3F79}" type="slidenum">
              <a:rPr lang="en-US" noProof="1" smtClean="0"/>
              <a:pPr/>
              <a:t>24</a:t>
            </a:fld>
            <a:endParaRPr lang="en-US" noProof="1"/>
          </a:p>
        </p:txBody>
      </p:sp>
      <p:sp>
        <p:nvSpPr>
          <p:cNvPr id="6" name="Retângulo 5">
            <a:extLst>
              <a:ext uri="{FF2B5EF4-FFF2-40B4-BE49-F238E27FC236}">
                <a16:creationId xmlns:a16="http://schemas.microsoft.com/office/drawing/2014/main" id="{26DD0B7F-8974-D423-2172-278BFD894334}"/>
              </a:ext>
            </a:extLst>
          </p:cNvPr>
          <p:cNvSpPr/>
          <p:nvPr/>
        </p:nvSpPr>
        <p:spPr>
          <a:xfrm>
            <a:off x="265722" y="1219200"/>
            <a:ext cx="1281723" cy="1234831"/>
          </a:xfrm>
          <a:prstGeom prst="rect">
            <a:avLst/>
          </a:prstGeom>
          <a:noFill/>
          <a:ln w="57150" cap="flat" cmpd="sng" algn="ctr">
            <a:solidFill>
              <a:srgbClr val="004975"/>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effectLst/>
              <a:uLnTx/>
              <a:uFillTx/>
              <a:latin typeface="Bosch Office Sans"/>
              <a:ea typeface="+mn-ea"/>
              <a:cs typeface="+mn-cs"/>
            </a:endParaRPr>
          </a:p>
        </p:txBody>
      </p:sp>
      <p:cxnSp>
        <p:nvCxnSpPr>
          <p:cNvPr id="12" name="Conector de Seta Reta 11">
            <a:extLst>
              <a:ext uri="{FF2B5EF4-FFF2-40B4-BE49-F238E27FC236}">
                <a16:creationId xmlns:a16="http://schemas.microsoft.com/office/drawing/2014/main" id="{44EE24EF-13E6-6712-CEA7-1911D320A852}"/>
              </a:ext>
            </a:extLst>
          </p:cNvPr>
          <p:cNvCxnSpPr>
            <a:cxnSpLocks/>
          </p:cNvCxnSpPr>
          <p:nvPr/>
        </p:nvCxnSpPr>
        <p:spPr>
          <a:xfrm>
            <a:off x="265722" y="2630702"/>
            <a:ext cx="1281723" cy="40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96D088DE-5459-C953-E6FD-7357969BB75A}"/>
              </a:ext>
            </a:extLst>
          </p:cNvPr>
          <p:cNvSpPr txBox="1"/>
          <p:nvPr/>
        </p:nvSpPr>
        <p:spPr>
          <a:xfrm>
            <a:off x="725642" y="2454031"/>
            <a:ext cx="361882" cy="195872"/>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400" b="0" i="0" u="none" strike="noStrike" kern="0" cap="none" spc="0" normalizeH="0" baseline="0" noProof="0" dirty="0">
                <a:ln>
                  <a:noFill/>
                </a:ln>
                <a:solidFill>
                  <a:srgbClr val="007BC0"/>
                </a:solidFill>
                <a:effectLst/>
                <a:uLnTx/>
                <a:uFillTx/>
                <a:latin typeface="Cambria Math" panose="02040503050406030204" pitchFamily="18" charset="0"/>
                <a:ea typeface="Cambria Math" panose="02040503050406030204" pitchFamily="18" charset="0"/>
              </a:rPr>
              <a:t>lado</a:t>
            </a:r>
          </a:p>
        </p:txBody>
      </p:sp>
      <p:cxnSp>
        <p:nvCxnSpPr>
          <p:cNvPr id="16" name="Conector de Seta Reta 15">
            <a:extLst>
              <a:ext uri="{FF2B5EF4-FFF2-40B4-BE49-F238E27FC236}">
                <a16:creationId xmlns:a16="http://schemas.microsoft.com/office/drawing/2014/main" id="{7275ACFD-36F6-69D5-3E9A-65229EC543D2}"/>
              </a:ext>
            </a:extLst>
          </p:cNvPr>
          <p:cNvCxnSpPr>
            <a:cxnSpLocks/>
          </p:cNvCxnSpPr>
          <p:nvPr/>
        </p:nvCxnSpPr>
        <p:spPr>
          <a:xfrm flipV="1">
            <a:off x="1660768" y="1219200"/>
            <a:ext cx="0" cy="123483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CaixaDeTexto 18">
            <a:extLst>
              <a:ext uri="{FF2B5EF4-FFF2-40B4-BE49-F238E27FC236}">
                <a16:creationId xmlns:a16="http://schemas.microsoft.com/office/drawing/2014/main" id="{BCE2B739-B4DC-59A8-5C44-46766482BCD9}"/>
              </a:ext>
            </a:extLst>
          </p:cNvPr>
          <p:cNvSpPr txBox="1"/>
          <p:nvPr/>
        </p:nvSpPr>
        <p:spPr>
          <a:xfrm>
            <a:off x="1788143" y="1732793"/>
            <a:ext cx="361882" cy="195872"/>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400" b="0" i="0" u="none" strike="noStrike" kern="0" cap="none" spc="0" normalizeH="0" baseline="0" noProof="0" dirty="0">
                <a:ln>
                  <a:noFill/>
                </a:ln>
                <a:solidFill>
                  <a:srgbClr val="007BC0"/>
                </a:solidFill>
                <a:effectLst/>
                <a:uLnTx/>
                <a:uFillTx/>
                <a:latin typeface="Cambria Math" panose="02040503050406030204" pitchFamily="18" charset="0"/>
                <a:ea typeface="Cambria Math" panose="02040503050406030204" pitchFamily="18" charset="0"/>
              </a:rPr>
              <a:t>lado</a:t>
            </a:r>
          </a:p>
        </p:txBody>
      </p:sp>
      <mc:AlternateContent xmlns:mc="http://schemas.openxmlformats.org/markup-compatibility/2006" xmlns:a14="http://schemas.microsoft.com/office/drawing/2010/main">
        <mc:Choice Requires="a14">
          <p:sp>
            <p:nvSpPr>
              <p:cNvPr id="74" name="CaixaDeTexto 73">
                <a:extLst>
                  <a:ext uri="{FF2B5EF4-FFF2-40B4-BE49-F238E27FC236}">
                    <a16:creationId xmlns:a16="http://schemas.microsoft.com/office/drawing/2014/main" id="{D9BD5B48-4F26-B943-1E3D-9A1694AA5C64}"/>
                  </a:ext>
                </a:extLst>
              </p:cNvPr>
              <p:cNvSpPr txBox="1"/>
              <p:nvPr/>
            </p:nvSpPr>
            <p:spPr>
              <a:xfrm>
                <a:off x="2693170" y="1790841"/>
                <a:ext cx="1204953" cy="410361"/>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Á</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𝑟𝑒𝑎</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m:t>
                      </m:r>
                      <m:sSup>
                        <m:sSup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ctrlPr>
                        </m:sSupPr>
                        <m:e>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𝑙𝑎𝑑𝑜</m:t>
                          </m:r>
                        </m:e>
                        <m:sup>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2</m:t>
                          </m:r>
                        </m:sup>
                      </m:sSup>
                    </m:oMath>
                  </m:oMathPara>
                </a14:m>
                <a:endParaRPr kumimoji="0" lang="pt-BR" sz="1800" b="0" i="0" u="none" strike="noStrike" kern="0" cap="none" spc="0" normalizeH="0" baseline="0" noProof="0" dirty="0">
                  <a:ln>
                    <a:noFill/>
                  </a:ln>
                  <a:solidFill>
                    <a:srgbClr val="000000"/>
                  </a:solidFill>
                  <a:effectLst/>
                  <a:uLnTx/>
                  <a:uFillTx/>
                </a:endParaRPr>
              </a:p>
            </p:txBody>
          </p:sp>
        </mc:Choice>
        <mc:Fallback xmlns="">
          <p:sp>
            <p:nvSpPr>
              <p:cNvPr id="74" name="CaixaDeTexto 73">
                <a:extLst>
                  <a:ext uri="{FF2B5EF4-FFF2-40B4-BE49-F238E27FC236}">
                    <a16:creationId xmlns:a16="http://schemas.microsoft.com/office/drawing/2014/main" id="{D9BD5B48-4F26-B943-1E3D-9A1694AA5C64}"/>
                  </a:ext>
                </a:extLst>
              </p:cNvPr>
              <p:cNvSpPr txBox="1">
                <a:spLocks noRot="1" noChangeAspect="1" noMove="1" noResize="1" noEditPoints="1" noAdjustHandles="1" noChangeArrowheads="1" noChangeShapeType="1" noTextEdit="1"/>
              </p:cNvSpPr>
              <p:nvPr/>
            </p:nvSpPr>
            <p:spPr>
              <a:xfrm>
                <a:off x="2693170" y="1790841"/>
                <a:ext cx="1204953" cy="410361"/>
              </a:xfrm>
              <a:prstGeom prst="rect">
                <a:avLst/>
              </a:prstGeom>
              <a:blipFill>
                <a:blip r:embed="rId2"/>
                <a:stretch>
                  <a:fillRect l="-8629" t="-5970" r="-1725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5" name="CaixaDeTexto 74">
                <a:extLst>
                  <a:ext uri="{FF2B5EF4-FFF2-40B4-BE49-F238E27FC236}">
                    <a16:creationId xmlns:a16="http://schemas.microsoft.com/office/drawing/2014/main" id="{8CBF1B98-B397-53CF-549F-1FFC6CDC43B2}"/>
                  </a:ext>
                </a:extLst>
              </p:cNvPr>
              <p:cNvSpPr txBox="1"/>
              <p:nvPr/>
            </p:nvSpPr>
            <p:spPr>
              <a:xfrm>
                <a:off x="2373051" y="2165496"/>
                <a:ext cx="2178327" cy="306149"/>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𝑃𝑒𝑟</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í</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𝑚𝑒𝑡𝑟𝑜</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=4∗</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𝑙𝑎𝑑𝑜</m:t>
                      </m:r>
                    </m:oMath>
                  </m:oMathPara>
                </a14:m>
                <a:endParaRPr kumimoji="0" lang="pt-BR" sz="1800" b="0" i="0" u="none" strike="noStrike" kern="0" cap="none" spc="0" normalizeH="0" baseline="0" noProof="0" dirty="0">
                  <a:ln>
                    <a:noFill/>
                  </a:ln>
                  <a:solidFill>
                    <a:srgbClr val="000000"/>
                  </a:solidFill>
                  <a:effectLst/>
                  <a:uLnTx/>
                  <a:uFillTx/>
                </a:endParaRPr>
              </a:p>
            </p:txBody>
          </p:sp>
        </mc:Choice>
        <mc:Fallback xmlns="">
          <p:sp>
            <p:nvSpPr>
              <p:cNvPr id="75" name="CaixaDeTexto 74">
                <a:extLst>
                  <a:ext uri="{FF2B5EF4-FFF2-40B4-BE49-F238E27FC236}">
                    <a16:creationId xmlns:a16="http://schemas.microsoft.com/office/drawing/2014/main" id="{8CBF1B98-B397-53CF-549F-1FFC6CDC43B2}"/>
                  </a:ext>
                </a:extLst>
              </p:cNvPr>
              <p:cNvSpPr txBox="1">
                <a:spLocks noRot="1" noChangeAspect="1" noMove="1" noResize="1" noEditPoints="1" noAdjustHandles="1" noChangeArrowheads="1" noChangeShapeType="1" noTextEdit="1"/>
              </p:cNvSpPr>
              <p:nvPr/>
            </p:nvSpPr>
            <p:spPr>
              <a:xfrm>
                <a:off x="2373051" y="2165496"/>
                <a:ext cx="2178327" cy="306149"/>
              </a:xfrm>
              <a:prstGeom prst="rect">
                <a:avLst/>
              </a:prstGeom>
              <a:blipFill>
                <a:blip r:embed="rId3"/>
                <a:stretch>
                  <a:fillRect l="-3352" r="-3073" b="-2000"/>
                </a:stretch>
              </a:blipFill>
            </p:spPr>
            <p:txBody>
              <a:bodyPr/>
              <a:lstStyle/>
              <a:p>
                <a:r>
                  <a:rPr lang="pt-BR">
                    <a:noFill/>
                  </a:rPr>
                  <a:t> </a:t>
                </a:r>
              </a:p>
            </p:txBody>
          </p:sp>
        </mc:Fallback>
      </mc:AlternateContent>
      <p:sp>
        <p:nvSpPr>
          <p:cNvPr id="87" name="Retângulo 86">
            <a:extLst>
              <a:ext uri="{FF2B5EF4-FFF2-40B4-BE49-F238E27FC236}">
                <a16:creationId xmlns:a16="http://schemas.microsoft.com/office/drawing/2014/main" id="{654B63C5-0195-2B80-04B5-7DE4A5D26777}"/>
              </a:ext>
            </a:extLst>
          </p:cNvPr>
          <p:cNvSpPr/>
          <p:nvPr/>
        </p:nvSpPr>
        <p:spPr>
          <a:xfrm>
            <a:off x="828384" y="3636047"/>
            <a:ext cx="2860431" cy="1315366"/>
          </a:xfrm>
          <a:prstGeom prst="rect">
            <a:avLst/>
          </a:prstGeom>
          <a:noFill/>
          <a:ln w="57150" cap="flat" cmpd="sng" algn="ctr">
            <a:solidFill>
              <a:srgbClr val="004975"/>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88" name="Conector de Seta Reta 87">
            <a:extLst>
              <a:ext uri="{FF2B5EF4-FFF2-40B4-BE49-F238E27FC236}">
                <a16:creationId xmlns:a16="http://schemas.microsoft.com/office/drawing/2014/main" id="{32B0ACCB-1DFA-7DF7-389B-0D64C432381B}"/>
              </a:ext>
            </a:extLst>
          </p:cNvPr>
          <p:cNvCxnSpPr>
            <a:cxnSpLocks/>
          </p:cNvCxnSpPr>
          <p:nvPr/>
        </p:nvCxnSpPr>
        <p:spPr>
          <a:xfrm flipH="1">
            <a:off x="828384" y="5122041"/>
            <a:ext cx="286043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CaixaDeTexto 88">
            <a:extLst>
              <a:ext uri="{FF2B5EF4-FFF2-40B4-BE49-F238E27FC236}">
                <a16:creationId xmlns:a16="http://schemas.microsoft.com/office/drawing/2014/main" id="{2FCB1688-D97D-ED63-CA28-BECFBD125E5C}"/>
              </a:ext>
            </a:extLst>
          </p:cNvPr>
          <p:cNvSpPr txBox="1"/>
          <p:nvPr/>
        </p:nvSpPr>
        <p:spPr>
          <a:xfrm>
            <a:off x="2052852" y="5127340"/>
            <a:ext cx="411494" cy="238707"/>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sz="1400" kern="0" dirty="0">
                <a:solidFill>
                  <a:srgbClr val="007BC0"/>
                </a:solidFill>
                <a:latin typeface="Cambria Math" panose="02040503050406030204" pitchFamily="18" charset="0"/>
                <a:ea typeface="Cambria Math" panose="02040503050406030204" pitchFamily="18" charset="0"/>
              </a:rPr>
              <a:t>base</a:t>
            </a:r>
            <a:endParaRPr kumimoji="0" lang="pt-BR" sz="1400" b="0" i="0" u="none" strike="noStrike" kern="0" cap="none" spc="0" normalizeH="0" baseline="0" noProof="0" dirty="0">
              <a:ln>
                <a:noFill/>
              </a:ln>
              <a:solidFill>
                <a:srgbClr val="007BC0"/>
              </a:solidFill>
              <a:effectLst/>
              <a:uLnTx/>
              <a:uFillTx/>
              <a:latin typeface="Cambria Math" panose="02040503050406030204" pitchFamily="18" charset="0"/>
              <a:ea typeface="Cambria Math" panose="02040503050406030204" pitchFamily="18" charset="0"/>
            </a:endParaRPr>
          </a:p>
        </p:txBody>
      </p:sp>
      <p:sp>
        <p:nvSpPr>
          <p:cNvPr id="90" name="CaixaDeTexto 89">
            <a:extLst>
              <a:ext uri="{FF2B5EF4-FFF2-40B4-BE49-F238E27FC236}">
                <a16:creationId xmlns:a16="http://schemas.microsoft.com/office/drawing/2014/main" id="{D5C9CC44-2C0C-E62C-07A8-AA7162DD2786}"/>
              </a:ext>
            </a:extLst>
          </p:cNvPr>
          <p:cNvSpPr txBox="1"/>
          <p:nvPr/>
        </p:nvSpPr>
        <p:spPr>
          <a:xfrm>
            <a:off x="265722" y="4138125"/>
            <a:ext cx="504437" cy="195872"/>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400" b="0" i="0" u="none" strike="noStrike" kern="0" cap="none" spc="0" normalizeH="0" baseline="0" noProof="0" dirty="0">
                <a:ln>
                  <a:noFill/>
                </a:ln>
                <a:solidFill>
                  <a:srgbClr val="007BC0"/>
                </a:solidFill>
                <a:effectLst/>
                <a:uLnTx/>
                <a:uFillTx/>
                <a:latin typeface="Cambria Math" panose="02040503050406030204" pitchFamily="18" charset="0"/>
                <a:ea typeface="Cambria Math" panose="02040503050406030204" pitchFamily="18" charset="0"/>
              </a:rPr>
              <a:t>altura</a:t>
            </a:r>
          </a:p>
        </p:txBody>
      </p:sp>
      <p:cxnSp>
        <p:nvCxnSpPr>
          <p:cNvPr id="91" name="Conector de Seta Reta 90">
            <a:extLst>
              <a:ext uri="{FF2B5EF4-FFF2-40B4-BE49-F238E27FC236}">
                <a16:creationId xmlns:a16="http://schemas.microsoft.com/office/drawing/2014/main" id="{88438497-1950-63A3-77C1-2671387D6BFD}"/>
              </a:ext>
            </a:extLst>
          </p:cNvPr>
          <p:cNvCxnSpPr>
            <a:cxnSpLocks/>
          </p:cNvCxnSpPr>
          <p:nvPr/>
        </p:nvCxnSpPr>
        <p:spPr>
          <a:xfrm flipV="1">
            <a:off x="726783" y="3636047"/>
            <a:ext cx="0" cy="136106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CaixaDeTexto 91">
                <a:extLst>
                  <a:ext uri="{FF2B5EF4-FFF2-40B4-BE49-F238E27FC236}">
                    <a16:creationId xmlns:a16="http://schemas.microsoft.com/office/drawing/2014/main" id="{93B77EB4-0EA2-2C30-CE7C-FE4F77A30B99}"/>
                  </a:ext>
                </a:extLst>
              </p:cNvPr>
              <p:cNvSpPr txBox="1"/>
              <p:nvPr/>
            </p:nvSpPr>
            <p:spPr>
              <a:xfrm>
                <a:off x="3981667" y="4088550"/>
                <a:ext cx="2199020" cy="410361"/>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Á</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𝑟𝑒𝑎</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𝑏𝑎𝑠𝑒</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𝑎𝑙𝑡𝑢𝑟𝑎</m:t>
                      </m:r>
                    </m:oMath>
                  </m:oMathPara>
                </a14:m>
                <a:endParaRPr kumimoji="0" lang="pt-BR" sz="1800" b="0" i="0" u="none" strike="noStrike" kern="0" cap="none" spc="0" normalizeH="0" baseline="0" noProof="0" dirty="0">
                  <a:ln>
                    <a:noFill/>
                  </a:ln>
                  <a:solidFill>
                    <a:srgbClr val="000000"/>
                  </a:solidFill>
                  <a:effectLst/>
                  <a:uLnTx/>
                  <a:uFillTx/>
                </a:endParaRPr>
              </a:p>
            </p:txBody>
          </p:sp>
        </mc:Choice>
        <mc:Fallback xmlns="">
          <p:sp>
            <p:nvSpPr>
              <p:cNvPr id="92" name="CaixaDeTexto 91">
                <a:extLst>
                  <a:ext uri="{FF2B5EF4-FFF2-40B4-BE49-F238E27FC236}">
                    <a16:creationId xmlns:a16="http://schemas.microsoft.com/office/drawing/2014/main" id="{93B77EB4-0EA2-2C30-CE7C-FE4F77A30B99}"/>
                  </a:ext>
                </a:extLst>
              </p:cNvPr>
              <p:cNvSpPr txBox="1">
                <a:spLocks noRot="1" noChangeAspect="1" noMove="1" noResize="1" noEditPoints="1" noAdjustHandles="1" noChangeArrowheads="1" noChangeShapeType="1" noTextEdit="1"/>
              </p:cNvSpPr>
              <p:nvPr/>
            </p:nvSpPr>
            <p:spPr>
              <a:xfrm>
                <a:off x="3981667" y="4088550"/>
                <a:ext cx="2199020" cy="410361"/>
              </a:xfrm>
              <a:prstGeom prst="rect">
                <a:avLst/>
              </a:prstGeom>
              <a:blipFill>
                <a:blip r:embed="rId4"/>
                <a:stretch>
                  <a:fillRect l="-4709" t="-5970" r="-360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3" name="CaixaDeTexto 92">
                <a:extLst>
                  <a:ext uri="{FF2B5EF4-FFF2-40B4-BE49-F238E27FC236}">
                    <a16:creationId xmlns:a16="http://schemas.microsoft.com/office/drawing/2014/main" id="{DD3F11AB-EE48-7D6E-ED1B-5182028EBDF7}"/>
                  </a:ext>
                </a:extLst>
              </p:cNvPr>
              <p:cNvSpPr txBox="1"/>
              <p:nvPr/>
            </p:nvSpPr>
            <p:spPr>
              <a:xfrm>
                <a:off x="3981667" y="4541052"/>
                <a:ext cx="1613192" cy="410361"/>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m:rPr>
                          <m:sty m:val="p"/>
                        </m:rPr>
                        <a:rPr lang="pt-BR" i="1" kern="0" smtClean="0">
                          <a:solidFill>
                            <a:srgbClr val="000000"/>
                          </a:solidFill>
                          <a:latin typeface="Cambria Math" panose="02040503050406030204" pitchFamily="18" charset="0"/>
                        </a:rPr>
                        <m:t>P</m:t>
                      </m:r>
                      <m:r>
                        <a:rPr lang="pt-BR" b="0" i="1" kern="0" smtClean="0">
                          <a:solidFill>
                            <a:srgbClr val="000000"/>
                          </a:solidFill>
                          <a:latin typeface="Cambria Math" panose="02040503050406030204" pitchFamily="18" charset="0"/>
                        </a:rPr>
                        <m:t>𝑒𝑟</m:t>
                      </m:r>
                      <m:r>
                        <a:rPr lang="pt-BR" b="0" i="1" kern="0" smtClean="0">
                          <a:solidFill>
                            <a:srgbClr val="000000"/>
                          </a:solidFill>
                          <a:latin typeface="Cambria Math" panose="02040503050406030204" pitchFamily="18" charset="0"/>
                        </a:rPr>
                        <m:t>í</m:t>
                      </m:r>
                      <m:r>
                        <a:rPr lang="pt-BR" b="0" i="1" kern="0" smtClean="0">
                          <a:solidFill>
                            <a:srgbClr val="000000"/>
                          </a:solidFill>
                          <a:latin typeface="Cambria Math" panose="02040503050406030204" pitchFamily="18" charset="0"/>
                        </a:rPr>
                        <m:t>𝑚𝑒𝑡𝑟𝑜</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=2∗</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𝑏𝑎𝑠𝑒</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+2∗</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𝑎𝑙𝑡𝑢𝑟𝑎</m:t>
                      </m:r>
                    </m:oMath>
                  </m:oMathPara>
                </a14:m>
                <a:endParaRPr kumimoji="0" lang="pt-BR" sz="1800" b="0" i="0" u="none" strike="noStrike" kern="0" cap="none" spc="0" normalizeH="0" baseline="0" noProof="0" dirty="0">
                  <a:ln>
                    <a:noFill/>
                  </a:ln>
                  <a:solidFill>
                    <a:srgbClr val="000000"/>
                  </a:solidFill>
                  <a:effectLst/>
                  <a:uLnTx/>
                  <a:uFillTx/>
                </a:endParaRPr>
              </a:p>
            </p:txBody>
          </p:sp>
        </mc:Choice>
        <mc:Fallback xmlns="">
          <p:sp>
            <p:nvSpPr>
              <p:cNvPr id="93" name="CaixaDeTexto 92">
                <a:extLst>
                  <a:ext uri="{FF2B5EF4-FFF2-40B4-BE49-F238E27FC236}">
                    <a16:creationId xmlns:a16="http://schemas.microsoft.com/office/drawing/2014/main" id="{DD3F11AB-EE48-7D6E-ED1B-5182028EBDF7}"/>
                  </a:ext>
                </a:extLst>
              </p:cNvPr>
              <p:cNvSpPr txBox="1">
                <a:spLocks noRot="1" noChangeAspect="1" noMove="1" noResize="1" noEditPoints="1" noAdjustHandles="1" noChangeArrowheads="1" noChangeShapeType="1" noTextEdit="1"/>
              </p:cNvSpPr>
              <p:nvPr/>
            </p:nvSpPr>
            <p:spPr>
              <a:xfrm>
                <a:off x="3981667" y="4541052"/>
                <a:ext cx="1613192" cy="410361"/>
              </a:xfrm>
              <a:prstGeom prst="rect">
                <a:avLst/>
              </a:prstGeom>
              <a:blipFill>
                <a:blip r:embed="rId5"/>
                <a:stretch>
                  <a:fillRect l="-4906" r="-117736"/>
                </a:stretch>
              </a:blipFill>
            </p:spPr>
            <p:txBody>
              <a:bodyPr/>
              <a:lstStyle/>
              <a:p>
                <a:r>
                  <a:rPr lang="pt-BR">
                    <a:noFill/>
                  </a:rPr>
                  <a:t> </a:t>
                </a:r>
              </a:p>
            </p:txBody>
          </p:sp>
        </mc:Fallback>
      </mc:AlternateContent>
      <p:sp>
        <p:nvSpPr>
          <p:cNvPr id="94" name="CaixaDeTexto 93">
            <a:extLst>
              <a:ext uri="{FF2B5EF4-FFF2-40B4-BE49-F238E27FC236}">
                <a16:creationId xmlns:a16="http://schemas.microsoft.com/office/drawing/2014/main" id="{811B972F-1BEE-8699-871B-82BEBFDD861A}"/>
              </a:ext>
            </a:extLst>
          </p:cNvPr>
          <p:cNvSpPr txBox="1"/>
          <p:nvPr/>
        </p:nvSpPr>
        <p:spPr>
          <a:xfrm>
            <a:off x="2693170" y="1386029"/>
            <a:ext cx="1412238" cy="30614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800" b="1" i="0" u="none" strike="noStrike" kern="0" cap="none" spc="0" normalizeH="0" baseline="0" noProof="0" dirty="0">
                <a:ln>
                  <a:noFill/>
                </a:ln>
                <a:solidFill>
                  <a:srgbClr val="000000"/>
                </a:solidFill>
                <a:effectLst/>
                <a:uLnTx/>
                <a:uFillTx/>
              </a:rPr>
              <a:t>QUADRADO</a:t>
            </a:r>
          </a:p>
        </p:txBody>
      </p:sp>
      <p:sp>
        <p:nvSpPr>
          <p:cNvPr id="95" name="CaixaDeTexto 94">
            <a:extLst>
              <a:ext uri="{FF2B5EF4-FFF2-40B4-BE49-F238E27FC236}">
                <a16:creationId xmlns:a16="http://schemas.microsoft.com/office/drawing/2014/main" id="{1323AE2E-E7C2-BBF6-EC56-CBC584DCBDC0}"/>
              </a:ext>
            </a:extLst>
          </p:cNvPr>
          <p:cNvSpPr txBox="1"/>
          <p:nvPr/>
        </p:nvSpPr>
        <p:spPr>
          <a:xfrm>
            <a:off x="3981667" y="3740260"/>
            <a:ext cx="1589113" cy="30614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800" b="1" i="0" u="none" strike="noStrike" kern="0" cap="none" spc="0" normalizeH="0" baseline="0" noProof="0" dirty="0">
                <a:ln>
                  <a:noFill/>
                </a:ln>
                <a:solidFill>
                  <a:srgbClr val="000000"/>
                </a:solidFill>
                <a:effectLst/>
                <a:uLnTx/>
                <a:uFillTx/>
              </a:rPr>
              <a:t>RETÂNGULO</a:t>
            </a:r>
          </a:p>
        </p:txBody>
      </p:sp>
    </p:spTree>
    <p:extLst>
      <p:ext uri="{BB962C8B-B14F-4D97-AF65-F5344CB8AC3E}">
        <p14:creationId xmlns:p14="http://schemas.microsoft.com/office/powerpoint/2010/main" val="1260144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451B77-2DE3-67D7-15E4-4255FB568469}"/>
              </a:ext>
            </a:extLst>
          </p:cNvPr>
          <p:cNvSpPr>
            <a:spLocks noGrp="1"/>
          </p:cNvSpPr>
          <p:nvPr>
            <p:ph type="title"/>
          </p:nvPr>
        </p:nvSpPr>
        <p:spPr/>
        <p:txBody>
          <a:bodyPr/>
          <a:lstStyle/>
          <a:p>
            <a:r>
              <a:rPr lang="pt-BR" dirty="0"/>
              <a:t>Calculadora Geométrica </a:t>
            </a:r>
          </a:p>
        </p:txBody>
      </p:sp>
      <p:sp>
        <p:nvSpPr>
          <p:cNvPr id="3" name="Espaço Reservado para Texto 2">
            <a:extLst>
              <a:ext uri="{FF2B5EF4-FFF2-40B4-BE49-F238E27FC236}">
                <a16:creationId xmlns:a16="http://schemas.microsoft.com/office/drawing/2014/main" id="{1B4BED60-819C-C9DA-ED6C-7A06886E54AA}"/>
              </a:ext>
            </a:extLst>
          </p:cNvPr>
          <p:cNvSpPr>
            <a:spLocks noGrp="1"/>
          </p:cNvSpPr>
          <p:nvPr>
            <p:ph type="body" sz="quarter" idx="15"/>
          </p:nvPr>
        </p:nvSpPr>
        <p:spPr/>
        <p:txBody>
          <a:bodyPr/>
          <a:lstStyle/>
          <a:p>
            <a:r>
              <a:rPr lang="pt-BR" dirty="0"/>
              <a:t>JAVA</a:t>
            </a:r>
          </a:p>
          <a:p>
            <a:endParaRPr lang="pt-BR" dirty="0"/>
          </a:p>
        </p:txBody>
      </p:sp>
      <p:sp>
        <p:nvSpPr>
          <p:cNvPr id="5" name="Espaço Reservado para Número de Slide 4">
            <a:extLst>
              <a:ext uri="{FF2B5EF4-FFF2-40B4-BE49-F238E27FC236}">
                <a16:creationId xmlns:a16="http://schemas.microsoft.com/office/drawing/2014/main" id="{D1BE5EC5-8494-95CD-402B-06AAC17298E5}"/>
              </a:ext>
            </a:extLst>
          </p:cNvPr>
          <p:cNvSpPr>
            <a:spLocks noGrp="1"/>
          </p:cNvSpPr>
          <p:nvPr>
            <p:ph type="sldNum" sz="quarter" idx="12"/>
          </p:nvPr>
        </p:nvSpPr>
        <p:spPr/>
        <p:txBody>
          <a:bodyPr/>
          <a:lstStyle/>
          <a:p>
            <a:fld id="{4898AEC0-503E-4FA4-859C-D0F72D6E3F79}" type="slidenum">
              <a:rPr lang="en-US" noProof="1" smtClean="0"/>
              <a:pPr/>
              <a:t>25</a:t>
            </a:fld>
            <a:endParaRPr lang="en-US" noProof="1"/>
          </a:p>
        </p:txBody>
      </p:sp>
      <p:sp>
        <p:nvSpPr>
          <p:cNvPr id="6" name="Triângulo isósceles 5">
            <a:extLst>
              <a:ext uri="{FF2B5EF4-FFF2-40B4-BE49-F238E27FC236}">
                <a16:creationId xmlns:a16="http://schemas.microsoft.com/office/drawing/2014/main" id="{5071C4D9-5C5A-4C34-DE84-8885EE7BA2C9}"/>
              </a:ext>
            </a:extLst>
          </p:cNvPr>
          <p:cNvSpPr/>
          <p:nvPr/>
        </p:nvSpPr>
        <p:spPr>
          <a:xfrm>
            <a:off x="273927" y="1201479"/>
            <a:ext cx="2085308" cy="1468664"/>
          </a:xfrm>
          <a:prstGeom prst="triangle">
            <a:avLst/>
          </a:prstGeom>
          <a:noFill/>
          <a:ln w="57150" cap="flat" cmpd="sng" algn="ctr">
            <a:solidFill>
              <a:srgbClr val="004975"/>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7" name="Hexágono 6">
            <a:extLst>
              <a:ext uri="{FF2B5EF4-FFF2-40B4-BE49-F238E27FC236}">
                <a16:creationId xmlns:a16="http://schemas.microsoft.com/office/drawing/2014/main" id="{06A444BE-3024-49FD-4FC5-EA49DF22B60D}"/>
              </a:ext>
            </a:extLst>
          </p:cNvPr>
          <p:cNvSpPr/>
          <p:nvPr/>
        </p:nvSpPr>
        <p:spPr>
          <a:xfrm>
            <a:off x="635032" y="4068456"/>
            <a:ext cx="1689052" cy="1442449"/>
          </a:xfrm>
          <a:prstGeom prst="hexagon">
            <a:avLst>
              <a:gd name="adj" fmla="val 25000"/>
              <a:gd name="vf" fmla="val 115470"/>
            </a:avLst>
          </a:prstGeom>
          <a:noFill/>
          <a:ln w="57150" cap="flat" cmpd="sng" algn="ctr">
            <a:solidFill>
              <a:srgbClr val="004975"/>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8" name="Elipse 7">
            <a:extLst>
              <a:ext uri="{FF2B5EF4-FFF2-40B4-BE49-F238E27FC236}">
                <a16:creationId xmlns:a16="http://schemas.microsoft.com/office/drawing/2014/main" id="{952A530A-0D7B-AE03-210A-219CC10488FF}"/>
              </a:ext>
            </a:extLst>
          </p:cNvPr>
          <p:cNvSpPr/>
          <p:nvPr/>
        </p:nvSpPr>
        <p:spPr>
          <a:xfrm>
            <a:off x="6627794" y="2499791"/>
            <a:ext cx="1445846" cy="1503733"/>
          </a:xfrm>
          <a:prstGeom prst="ellipse">
            <a:avLst/>
          </a:prstGeom>
          <a:noFill/>
          <a:ln w="57150" cap="flat" cmpd="sng" algn="ctr">
            <a:solidFill>
              <a:srgbClr val="004975"/>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9" name="Conector de Seta Reta 8">
            <a:extLst>
              <a:ext uri="{FF2B5EF4-FFF2-40B4-BE49-F238E27FC236}">
                <a16:creationId xmlns:a16="http://schemas.microsoft.com/office/drawing/2014/main" id="{A43BC4FE-60AD-CA85-33F2-EB86B608FFE0}"/>
              </a:ext>
            </a:extLst>
          </p:cNvPr>
          <p:cNvCxnSpPr>
            <a:cxnSpLocks/>
          </p:cNvCxnSpPr>
          <p:nvPr/>
        </p:nvCxnSpPr>
        <p:spPr>
          <a:xfrm flipH="1" flipV="1">
            <a:off x="2033109" y="3972471"/>
            <a:ext cx="375933" cy="75186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9">
            <a:extLst>
              <a:ext uri="{FF2B5EF4-FFF2-40B4-BE49-F238E27FC236}">
                <a16:creationId xmlns:a16="http://schemas.microsoft.com/office/drawing/2014/main" id="{29FA172A-4823-135B-351C-FD5DEBDA7E04}"/>
              </a:ext>
            </a:extLst>
          </p:cNvPr>
          <p:cNvCxnSpPr>
            <a:cxnSpLocks/>
          </p:cNvCxnSpPr>
          <p:nvPr/>
        </p:nvCxnSpPr>
        <p:spPr>
          <a:xfrm flipH="1" flipV="1">
            <a:off x="984659" y="3972471"/>
            <a:ext cx="935126" cy="476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15595962-60B0-7609-B5CE-C54C0181B856}"/>
              </a:ext>
            </a:extLst>
          </p:cNvPr>
          <p:cNvCxnSpPr>
            <a:cxnSpLocks/>
          </p:cNvCxnSpPr>
          <p:nvPr/>
        </p:nvCxnSpPr>
        <p:spPr>
          <a:xfrm flipH="1" flipV="1">
            <a:off x="550074" y="4749089"/>
            <a:ext cx="422577" cy="85303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CaixaDeTexto 11">
            <a:extLst>
              <a:ext uri="{FF2B5EF4-FFF2-40B4-BE49-F238E27FC236}">
                <a16:creationId xmlns:a16="http://schemas.microsoft.com/office/drawing/2014/main" id="{A1A9E4C0-D8CB-3DA4-69A0-558FA71653C1}"/>
              </a:ext>
            </a:extLst>
          </p:cNvPr>
          <p:cNvSpPr txBox="1"/>
          <p:nvPr/>
        </p:nvSpPr>
        <p:spPr>
          <a:xfrm>
            <a:off x="1271281" y="3676712"/>
            <a:ext cx="361882" cy="195872"/>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400" b="0" i="0" u="none" strike="noStrike" kern="0" cap="none" spc="0" normalizeH="0" baseline="0" noProof="0" dirty="0">
                <a:ln>
                  <a:noFill/>
                </a:ln>
                <a:solidFill>
                  <a:srgbClr val="007BC0"/>
                </a:solidFill>
                <a:effectLst/>
                <a:uLnTx/>
                <a:uFillTx/>
                <a:latin typeface="Cambria Math" panose="02040503050406030204" pitchFamily="18" charset="0"/>
                <a:ea typeface="Cambria Math" panose="02040503050406030204" pitchFamily="18" charset="0"/>
              </a:rPr>
              <a:t>lado</a:t>
            </a:r>
          </a:p>
        </p:txBody>
      </p:sp>
      <p:sp>
        <p:nvSpPr>
          <p:cNvPr id="13" name="CaixaDeTexto 12">
            <a:extLst>
              <a:ext uri="{FF2B5EF4-FFF2-40B4-BE49-F238E27FC236}">
                <a16:creationId xmlns:a16="http://schemas.microsoft.com/office/drawing/2014/main" id="{B7BC18EF-0E47-49B3-CA21-16E92A571CE1}"/>
              </a:ext>
            </a:extLst>
          </p:cNvPr>
          <p:cNvSpPr txBox="1"/>
          <p:nvPr/>
        </p:nvSpPr>
        <p:spPr>
          <a:xfrm>
            <a:off x="2437408" y="4250468"/>
            <a:ext cx="361882" cy="195872"/>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400" b="0" i="0" u="none" strike="noStrike" kern="0" cap="none" spc="0" normalizeH="0" baseline="0" noProof="0" dirty="0">
                <a:ln>
                  <a:noFill/>
                </a:ln>
                <a:solidFill>
                  <a:srgbClr val="007BC0"/>
                </a:solidFill>
                <a:effectLst/>
                <a:uLnTx/>
                <a:uFillTx/>
                <a:latin typeface="Cambria Math" panose="02040503050406030204" pitchFamily="18" charset="0"/>
                <a:ea typeface="Cambria Math" panose="02040503050406030204" pitchFamily="18" charset="0"/>
              </a:rPr>
              <a:t>lado</a:t>
            </a:r>
          </a:p>
        </p:txBody>
      </p:sp>
      <p:sp>
        <p:nvSpPr>
          <p:cNvPr id="14" name="CaixaDeTexto 13">
            <a:extLst>
              <a:ext uri="{FF2B5EF4-FFF2-40B4-BE49-F238E27FC236}">
                <a16:creationId xmlns:a16="http://schemas.microsoft.com/office/drawing/2014/main" id="{CC44DDA3-8934-8E99-245D-EB431564F9EA}"/>
              </a:ext>
            </a:extLst>
          </p:cNvPr>
          <p:cNvSpPr txBox="1"/>
          <p:nvPr/>
        </p:nvSpPr>
        <p:spPr>
          <a:xfrm>
            <a:off x="399076" y="5194883"/>
            <a:ext cx="361882" cy="195872"/>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400" b="0" i="0" u="none" strike="noStrike" kern="0" cap="none" spc="0" normalizeH="0" baseline="0" noProof="0" dirty="0">
                <a:ln>
                  <a:noFill/>
                </a:ln>
                <a:solidFill>
                  <a:srgbClr val="007BC0"/>
                </a:solidFill>
                <a:effectLst/>
                <a:uLnTx/>
                <a:uFillTx/>
                <a:latin typeface="Cambria Math" panose="02040503050406030204" pitchFamily="18" charset="0"/>
                <a:ea typeface="Cambria Math" panose="02040503050406030204" pitchFamily="18" charset="0"/>
              </a:rPr>
              <a:t>lado</a:t>
            </a:r>
          </a:p>
        </p:txBody>
      </p:sp>
      <p:cxnSp>
        <p:nvCxnSpPr>
          <p:cNvPr id="15" name="Conector de Seta Reta 14">
            <a:extLst>
              <a:ext uri="{FF2B5EF4-FFF2-40B4-BE49-F238E27FC236}">
                <a16:creationId xmlns:a16="http://schemas.microsoft.com/office/drawing/2014/main" id="{57E3F5CD-1964-D42B-9CAD-A90066FF5090}"/>
              </a:ext>
            </a:extLst>
          </p:cNvPr>
          <p:cNvCxnSpPr>
            <a:cxnSpLocks/>
          </p:cNvCxnSpPr>
          <p:nvPr/>
        </p:nvCxnSpPr>
        <p:spPr>
          <a:xfrm flipH="1" flipV="1">
            <a:off x="1421044" y="1138089"/>
            <a:ext cx="1056868" cy="146777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D2FC74B0-44A0-EB5C-63D6-7DA3E78B4CD3}"/>
              </a:ext>
            </a:extLst>
          </p:cNvPr>
          <p:cNvCxnSpPr>
            <a:cxnSpLocks/>
          </p:cNvCxnSpPr>
          <p:nvPr/>
        </p:nvCxnSpPr>
        <p:spPr>
          <a:xfrm flipH="1">
            <a:off x="273928" y="2733533"/>
            <a:ext cx="208530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08B92137-9FB4-A6FE-609B-EA774D4C8745}"/>
              </a:ext>
            </a:extLst>
          </p:cNvPr>
          <p:cNvSpPr txBox="1"/>
          <p:nvPr/>
        </p:nvSpPr>
        <p:spPr>
          <a:xfrm>
            <a:off x="2116030" y="1739939"/>
            <a:ext cx="361882" cy="195872"/>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400" b="0" i="0" u="none" strike="noStrike" kern="0" cap="none" spc="0" normalizeH="0" baseline="0" noProof="0" dirty="0">
                <a:ln>
                  <a:noFill/>
                </a:ln>
                <a:solidFill>
                  <a:srgbClr val="007BC0"/>
                </a:solidFill>
                <a:effectLst/>
                <a:uLnTx/>
                <a:uFillTx/>
                <a:latin typeface="Cambria Math" panose="02040503050406030204" pitchFamily="18" charset="0"/>
                <a:ea typeface="Cambria Math" panose="02040503050406030204" pitchFamily="18" charset="0"/>
              </a:rPr>
              <a:t>lado</a:t>
            </a:r>
          </a:p>
        </p:txBody>
      </p:sp>
      <p:sp>
        <p:nvSpPr>
          <p:cNvPr id="18" name="CaixaDeTexto 17">
            <a:extLst>
              <a:ext uri="{FF2B5EF4-FFF2-40B4-BE49-F238E27FC236}">
                <a16:creationId xmlns:a16="http://schemas.microsoft.com/office/drawing/2014/main" id="{E411632E-CC75-8212-358C-C714BCA9C6C3}"/>
              </a:ext>
            </a:extLst>
          </p:cNvPr>
          <p:cNvSpPr txBox="1"/>
          <p:nvPr/>
        </p:nvSpPr>
        <p:spPr>
          <a:xfrm>
            <a:off x="1181878" y="2725949"/>
            <a:ext cx="361882" cy="195872"/>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400" b="0" i="0" u="none" strike="noStrike" kern="0" cap="none" spc="0" normalizeH="0" baseline="0" noProof="0" dirty="0">
                <a:ln>
                  <a:noFill/>
                </a:ln>
                <a:solidFill>
                  <a:srgbClr val="007BC0"/>
                </a:solidFill>
                <a:effectLst/>
                <a:uLnTx/>
                <a:uFillTx/>
                <a:latin typeface="Cambria Math" panose="02040503050406030204" pitchFamily="18" charset="0"/>
                <a:ea typeface="Cambria Math" panose="02040503050406030204" pitchFamily="18" charset="0"/>
              </a:rPr>
              <a:t>lado</a:t>
            </a:r>
          </a:p>
        </p:txBody>
      </p:sp>
      <p:cxnSp>
        <p:nvCxnSpPr>
          <p:cNvPr id="19" name="Conector de Seta Reta 18">
            <a:extLst>
              <a:ext uri="{FF2B5EF4-FFF2-40B4-BE49-F238E27FC236}">
                <a16:creationId xmlns:a16="http://schemas.microsoft.com/office/drawing/2014/main" id="{041CC668-7F01-C6A2-9ED8-78EAEC8EE7CB}"/>
              </a:ext>
            </a:extLst>
          </p:cNvPr>
          <p:cNvCxnSpPr>
            <a:cxnSpLocks/>
          </p:cNvCxnSpPr>
          <p:nvPr/>
        </p:nvCxnSpPr>
        <p:spPr>
          <a:xfrm flipH="1">
            <a:off x="205200" y="1151099"/>
            <a:ext cx="1042654" cy="14686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CaixaDeTexto 19">
            <a:extLst>
              <a:ext uri="{FF2B5EF4-FFF2-40B4-BE49-F238E27FC236}">
                <a16:creationId xmlns:a16="http://schemas.microsoft.com/office/drawing/2014/main" id="{774A7DE2-4A1E-18F5-5AFB-EE7BB3528D54}"/>
              </a:ext>
            </a:extLst>
          </p:cNvPr>
          <p:cNvSpPr txBox="1"/>
          <p:nvPr/>
        </p:nvSpPr>
        <p:spPr>
          <a:xfrm>
            <a:off x="337412" y="1671752"/>
            <a:ext cx="361882" cy="195872"/>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400" b="0" i="0" u="none" strike="noStrike" kern="0" cap="none" spc="0" normalizeH="0" baseline="0" noProof="0" dirty="0">
                <a:ln>
                  <a:noFill/>
                </a:ln>
                <a:solidFill>
                  <a:srgbClr val="007BC0"/>
                </a:solidFill>
                <a:effectLst/>
                <a:uLnTx/>
                <a:uFillTx/>
                <a:latin typeface="Cambria Math" panose="02040503050406030204" pitchFamily="18" charset="0"/>
                <a:ea typeface="Cambria Math" panose="02040503050406030204" pitchFamily="18" charset="0"/>
              </a:rPr>
              <a:t>lado</a:t>
            </a:r>
          </a:p>
        </p:txBody>
      </p:sp>
      <p:cxnSp>
        <p:nvCxnSpPr>
          <p:cNvPr id="21" name="Conector de Seta Reta 20">
            <a:extLst>
              <a:ext uri="{FF2B5EF4-FFF2-40B4-BE49-F238E27FC236}">
                <a16:creationId xmlns:a16="http://schemas.microsoft.com/office/drawing/2014/main" id="{70334856-E6AE-FE08-D5F2-7CE5F93F4221}"/>
              </a:ext>
            </a:extLst>
          </p:cNvPr>
          <p:cNvCxnSpPr>
            <a:cxnSpLocks/>
            <a:endCxn id="8" idx="2"/>
          </p:cNvCxnSpPr>
          <p:nvPr/>
        </p:nvCxnSpPr>
        <p:spPr>
          <a:xfrm flipH="1">
            <a:off x="6627794" y="3251657"/>
            <a:ext cx="815475"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CaixaDeTexto 21">
            <a:extLst>
              <a:ext uri="{FF2B5EF4-FFF2-40B4-BE49-F238E27FC236}">
                <a16:creationId xmlns:a16="http://schemas.microsoft.com/office/drawing/2014/main" id="{19BE8E2E-C1EB-2E25-FEF6-74BBA8FCCB2C}"/>
              </a:ext>
            </a:extLst>
          </p:cNvPr>
          <p:cNvSpPr txBox="1"/>
          <p:nvPr/>
        </p:nvSpPr>
        <p:spPr>
          <a:xfrm>
            <a:off x="6265912" y="2967198"/>
            <a:ext cx="361882" cy="195872"/>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400" b="0" i="0" u="none" strike="noStrike" kern="0" cap="none" spc="0" normalizeH="0" baseline="0" noProof="0" dirty="0">
                <a:ln>
                  <a:noFill/>
                </a:ln>
                <a:solidFill>
                  <a:srgbClr val="007BC0"/>
                </a:solidFill>
                <a:effectLst/>
                <a:uLnTx/>
                <a:uFillTx/>
                <a:latin typeface="Cambria Math" panose="02040503050406030204" pitchFamily="18" charset="0"/>
                <a:ea typeface="Cambria Math" panose="02040503050406030204" pitchFamily="18" charset="0"/>
              </a:rPr>
              <a:t>raio</a:t>
            </a:r>
          </a:p>
        </p:txBody>
      </p:sp>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05943B08-2C34-6B01-FEB5-72BADB103E48}"/>
                  </a:ext>
                </a:extLst>
              </p:cNvPr>
              <p:cNvSpPr txBox="1"/>
              <p:nvPr/>
            </p:nvSpPr>
            <p:spPr>
              <a:xfrm>
                <a:off x="2618349" y="1561785"/>
                <a:ext cx="2754924" cy="918303"/>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Á</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𝑟𝑒𝑎</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𝑙𝑎𝑑𝑜</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m:t>
                      </m:r>
                      <m:rad>
                        <m:radPr>
                          <m:degHide m:val="on"/>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ctrlPr>
                        </m:radPr>
                        <m:deg/>
                        <m:e>
                          <m:f>
                            <m:f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ctrlPr>
                            </m:fPr>
                            <m:num>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3</m:t>
                              </m:r>
                            </m:num>
                            <m:den>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4</m:t>
                              </m:r>
                            </m:den>
                          </m:f>
                        </m:e>
                      </m:rad>
                    </m:oMath>
                  </m:oMathPara>
                </a14:m>
                <a:endParaRPr kumimoji="0" lang="pt-BR" sz="1800" b="0" i="0" u="none" strike="noStrike" kern="0" cap="none" spc="0" normalizeH="0" baseline="0" noProof="0" dirty="0">
                  <a:ln>
                    <a:noFill/>
                  </a:ln>
                  <a:solidFill>
                    <a:srgbClr val="000000"/>
                  </a:solidFill>
                  <a:effectLst/>
                  <a:uLnTx/>
                  <a:uFillTx/>
                </a:endParaRPr>
              </a:p>
            </p:txBody>
          </p:sp>
        </mc:Choice>
        <mc:Fallback xmlns="">
          <p:sp>
            <p:nvSpPr>
              <p:cNvPr id="23" name="CaixaDeTexto 22">
                <a:extLst>
                  <a:ext uri="{FF2B5EF4-FFF2-40B4-BE49-F238E27FC236}">
                    <a16:creationId xmlns:a16="http://schemas.microsoft.com/office/drawing/2014/main" id="{05943B08-2C34-6B01-FEB5-72BADB103E48}"/>
                  </a:ext>
                </a:extLst>
              </p:cNvPr>
              <p:cNvSpPr txBox="1">
                <a:spLocks noRot="1" noChangeAspect="1" noMove="1" noResize="1" noEditPoints="1" noAdjustHandles="1" noChangeArrowheads="1" noChangeShapeType="1" noTextEdit="1"/>
              </p:cNvSpPr>
              <p:nvPr/>
            </p:nvSpPr>
            <p:spPr>
              <a:xfrm>
                <a:off x="2618349" y="1561785"/>
                <a:ext cx="2754924" cy="918303"/>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B90A78BC-173E-3298-5382-7038AFCBD75C}"/>
                  </a:ext>
                </a:extLst>
              </p:cNvPr>
              <p:cNvSpPr txBox="1"/>
              <p:nvPr/>
            </p:nvSpPr>
            <p:spPr>
              <a:xfrm>
                <a:off x="2618349" y="2383454"/>
                <a:ext cx="2754924" cy="444823"/>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𝑃𝑒𝑟</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í</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𝑚𝑒𝑡𝑟𝑜</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𝑙𝑎𝑑𝑜</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∗3</m:t>
                      </m:r>
                    </m:oMath>
                  </m:oMathPara>
                </a14:m>
                <a:endParaRPr kumimoji="0" lang="pt-BR" sz="1800" b="0" i="0" u="none" strike="noStrike" kern="0" cap="none" spc="0" normalizeH="0" baseline="0" noProof="0" dirty="0">
                  <a:ln>
                    <a:noFill/>
                  </a:ln>
                  <a:solidFill>
                    <a:srgbClr val="000000"/>
                  </a:solidFill>
                  <a:effectLst/>
                  <a:uLnTx/>
                  <a:uFillTx/>
                </a:endParaRPr>
              </a:p>
            </p:txBody>
          </p:sp>
        </mc:Choice>
        <mc:Fallback xmlns="">
          <p:sp>
            <p:nvSpPr>
              <p:cNvPr id="24" name="CaixaDeTexto 23">
                <a:extLst>
                  <a:ext uri="{FF2B5EF4-FFF2-40B4-BE49-F238E27FC236}">
                    <a16:creationId xmlns:a16="http://schemas.microsoft.com/office/drawing/2014/main" id="{B90A78BC-173E-3298-5382-7038AFCBD75C}"/>
                  </a:ext>
                </a:extLst>
              </p:cNvPr>
              <p:cNvSpPr txBox="1">
                <a:spLocks noRot="1" noChangeAspect="1" noMove="1" noResize="1" noEditPoints="1" noAdjustHandles="1" noChangeArrowheads="1" noChangeShapeType="1" noTextEdit="1"/>
              </p:cNvSpPr>
              <p:nvPr/>
            </p:nvSpPr>
            <p:spPr>
              <a:xfrm>
                <a:off x="2618349" y="2383454"/>
                <a:ext cx="2754924" cy="44482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2B65543F-5282-C932-807D-FBAC6DE61219}"/>
                  </a:ext>
                </a:extLst>
              </p:cNvPr>
              <p:cNvSpPr txBox="1"/>
              <p:nvPr/>
            </p:nvSpPr>
            <p:spPr>
              <a:xfrm>
                <a:off x="2729676" y="5037590"/>
                <a:ext cx="2754924" cy="444823"/>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𝑃𝑒𝑟</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í</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𝑚𝑒𝑡𝑟𝑜</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𝑙𝑎𝑑𝑜</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∗6</m:t>
                      </m:r>
                    </m:oMath>
                  </m:oMathPara>
                </a14:m>
                <a:endParaRPr kumimoji="0" lang="pt-BR" sz="1800" b="0" i="0" u="none" strike="noStrike" kern="0" cap="none" spc="0" normalizeH="0" baseline="0" noProof="0" dirty="0">
                  <a:ln>
                    <a:noFill/>
                  </a:ln>
                  <a:solidFill>
                    <a:srgbClr val="000000"/>
                  </a:solidFill>
                  <a:effectLst/>
                  <a:uLnTx/>
                  <a:uFillTx/>
                </a:endParaRPr>
              </a:p>
            </p:txBody>
          </p:sp>
        </mc:Choice>
        <mc:Fallback xmlns="">
          <p:sp>
            <p:nvSpPr>
              <p:cNvPr id="25" name="CaixaDeTexto 24">
                <a:extLst>
                  <a:ext uri="{FF2B5EF4-FFF2-40B4-BE49-F238E27FC236}">
                    <a16:creationId xmlns:a16="http://schemas.microsoft.com/office/drawing/2014/main" id="{2B65543F-5282-C932-807D-FBAC6DE61219}"/>
                  </a:ext>
                </a:extLst>
              </p:cNvPr>
              <p:cNvSpPr txBox="1">
                <a:spLocks noRot="1" noChangeAspect="1" noMove="1" noResize="1" noEditPoints="1" noAdjustHandles="1" noChangeArrowheads="1" noChangeShapeType="1" noTextEdit="1"/>
              </p:cNvSpPr>
              <p:nvPr/>
            </p:nvSpPr>
            <p:spPr>
              <a:xfrm>
                <a:off x="2729676" y="5037590"/>
                <a:ext cx="2754924" cy="44482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574C5485-EA44-5FCD-C7F3-28490DE21DA8}"/>
                  </a:ext>
                </a:extLst>
              </p:cNvPr>
              <p:cNvSpPr txBox="1"/>
              <p:nvPr/>
            </p:nvSpPr>
            <p:spPr>
              <a:xfrm>
                <a:off x="2784163" y="4182079"/>
                <a:ext cx="2754924" cy="918303"/>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Á</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𝑟𝑒𝑎</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=6∗</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𝑙𝑎𝑑𝑜</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m:t>
                      </m:r>
                      <m:rad>
                        <m:radPr>
                          <m:degHide m:val="on"/>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ctrlPr>
                        </m:radPr>
                        <m:deg/>
                        <m:e>
                          <m:f>
                            <m:f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ctrlPr>
                            </m:fPr>
                            <m:num>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3</m:t>
                              </m:r>
                            </m:num>
                            <m:den>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4</m:t>
                              </m:r>
                            </m:den>
                          </m:f>
                        </m:e>
                      </m:rad>
                    </m:oMath>
                  </m:oMathPara>
                </a14:m>
                <a:endParaRPr kumimoji="0" lang="pt-BR" sz="1800" b="0" i="0" u="none" strike="noStrike" kern="0" cap="none" spc="0" normalizeH="0" baseline="0" noProof="0" dirty="0">
                  <a:ln>
                    <a:noFill/>
                  </a:ln>
                  <a:solidFill>
                    <a:srgbClr val="000000"/>
                  </a:solidFill>
                  <a:effectLst/>
                  <a:uLnTx/>
                  <a:uFillTx/>
                </a:endParaRPr>
              </a:p>
            </p:txBody>
          </p:sp>
        </mc:Choice>
        <mc:Fallback xmlns="">
          <p:sp>
            <p:nvSpPr>
              <p:cNvPr id="26" name="CaixaDeTexto 25">
                <a:extLst>
                  <a:ext uri="{FF2B5EF4-FFF2-40B4-BE49-F238E27FC236}">
                    <a16:creationId xmlns:a16="http://schemas.microsoft.com/office/drawing/2014/main" id="{574C5485-EA44-5FCD-C7F3-28490DE21DA8}"/>
                  </a:ext>
                </a:extLst>
              </p:cNvPr>
              <p:cNvSpPr txBox="1">
                <a:spLocks noRot="1" noChangeAspect="1" noMove="1" noResize="1" noEditPoints="1" noAdjustHandles="1" noChangeArrowheads="1" noChangeShapeType="1" noTextEdit="1"/>
              </p:cNvSpPr>
              <p:nvPr/>
            </p:nvSpPr>
            <p:spPr>
              <a:xfrm>
                <a:off x="2784163" y="4182079"/>
                <a:ext cx="2754924" cy="91830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CC5B96D7-3EC6-F61F-46BC-26F231C14235}"/>
                  </a:ext>
                </a:extLst>
              </p:cNvPr>
              <p:cNvSpPr txBox="1"/>
              <p:nvPr/>
            </p:nvSpPr>
            <p:spPr>
              <a:xfrm>
                <a:off x="8009076" y="3482934"/>
                <a:ext cx="2754924" cy="444823"/>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𝑃𝑒𝑟</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í</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𝑚𝑒𝑡𝑟𝑜</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=2∗</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𝜋</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𝑟𝑎𝑖𝑜</m:t>
                      </m:r>
                    </m:oMath>
                  </m:oMathPara>
                </a14:m>
                <a:endParaRPr kumimoji="0" lang="pt-BR" sz="1800" b="0" i="0" u="none" strike="noStrike" kern="0" cap="none" spc="0" normalizeH="0" baseline="0" noProof="0" dirty="0">
                  <a:ln>
                    <a:noFill/>
                  </a:ln>
                  <a:solidFill>
                    <a:srgbClr val="000000"/>
                  </a:solidFill>
                  <a:effectLst/>
                  <a:uLnTx/>
                  <a:uFillTx/>
                </a:endParaRPr>
              </a:p>
            </p:txBody>
          </p:sp>
        </mc:Choice>
        <mc:Fallback xmlns="">
          <p:sp>
            <p:nvSpPr>
              <p:cNvPr id="27" name="CaixaDeTexto 26">
                <a:extLst>
                  <a:ext uri="{FF2B5EF4-FFF2-40B4-BE49-F238E27FC236}">
                    <a16:creationId xmlns:a16="http://schemas.microsoft.com/office/drawing/2014/main" id="{CC5B96D7-3EC6-F61F-46BC-26F231C14235}"/>
                  </a:ext>
                </a:extLst>
              </p:cNvPr>
              <p:cNvSpPr txBox="1">
                <a:spLocks noRot="1" noChangeAspect="1" noMove="1" noResize="1" noEditPoints="1" noAdjustHandles="1" noChangeArrowheads="1" noChangeShapeType="1" noTextEdit="1"/>
              </p:cNvSpPr>
              <p:nvPr/>
            </p:nvSpPr>
            <p:spPr>
              <a:xfrm>
                <a:off x="8009076" y="3482934"/>
                <a:ext cx="2754924" cy="444823"/>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DF96AE39-4F20-C19C-5EB3-E145931D3651}"/>
                  </a:ext>
                </a:extLst>
              </p:cNvPr>
              <p:cNvSpPr txBox="1"/>
              <p:nvPr/>
            </p:nvSpPr>
            <p:spPr>
              <a:xfrm>
                <a:off x="8786990" y="3089124"/>
                <a:ext cx="914400" cy="914400"/>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Á</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𝑟𝑒𝑎</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𝜋</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 ∗</m:t>
                      </m:r>
                      <m:sSup>
                        <m:sSup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pPr>
                        <m:e>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𝑟𝑎𝑖𝑜</m:t>
                          </m:r>
                        </m:e>
                        <m:sup>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2</m:t>
                          </m:r>
                        </m:sup>
                      </m:sSup>
                    </m:oMath>
                  </m:oMathPara>
                </a14:m>
                <a:endParaRPr kumimoji="0" lang="pt-BR" sz="1800" b="0" i="0" u="none" strike="noStrike" kern="0" cap="none" spc="0" normalizeH="0" baseline="0" noProof="0" dirty="0">
                  <a:ln>
                    <a:noFill/>
                  </a:ln>
                  <a:solidFill>
                    <a:srgbClr val="000000"/>
                  </a:solidFill>
                  <a:effectLst/>
                  <a:uLnTx/>
                  <a:uFillTx/>
                </a:endParaRPr>
              </a:p>
            </p:txBody>
          </p:sp>
        </mc:Choice>
        <mc:Fallback xmlns="">
          <p:sp>
            <p:nvSpPr>
              <p:cNvPr id="29" name="CaixaDeTexto 28">
                <a:extLst>
                  <a:ext uri="{FF2B5EF4-FFF2-40B4-BE49-F238E27FC236}">
                    <a16:creationId xmlns:a16="http://schemas.microsoft.com/office/drawing/2014/main" id="{DF96AE39-4F20-C19C-5EB3-E145931D3651}"/>
                  </a:ext>
                </a:extLst>
              </p:cNvPr>
              <p:cNvSpPr txBox="1">
                <a:spLocks noRot="1" noChangeAspect="1" noMove="1" noResize="1" noEditPoints="1" noAdjustHandles="1" noChangeArrowheads="1" noChangeShapeType="1" noTextEdit="1"/>
              </p:cNvSpPr>
              <p:nvPr/>
            </p:nvSpPr>
            <p:spPr>
              <a:xfrm>
                <a:off x="8786990" y="3089124"/>
                <a:ext cx="914400" cy="914400"/>
              </a:xfrm>
              <a:prstGeom prst="rect">
                <a:avLst/>
              </a:prstGeom>
              <a:blipFill>
                <a:blip r:embed="rId7"/>
                <a:stretch>
                  <a:fillRect l="-11333" t="-2667" r="-96667"/>
                </a:stretch>
              </a:blipFill>
            </p:spPr>
            <p:txBody>
              <a:bodyPr/>
              <a:lstStyle/>
              <a:p>
                <a:r>
                  <a:rPr lang="pt-BR">
                    <a:noFill/>
                  </a:rPr>
                  <a:t> </a:t>
                </a:r>
              </a:p>
            </p:txBody>
          </p:sp>
        </mc:Fallback>
      </mc:AlternateContent>
      <p:sp>
        <p:nvSpPr>
          <p:cNvPr id="30" name="CaixaDeTexto 29">
            <a:extLst>
              <a:ext uri="{FF2B5EF4-FFF2-40B4-BE49-F238E27FC236}">
                <a16:creationId xmlns:a16="http://schemas.microsoft.com/office/drawing/2014/main" id="{13FC0096-BB79-D92A-B977-EBCF6D857C1D}"/>
              </a:ext>
            </a:extLst>
          </p:cNvPr>
          <p:cNvSpPr txBox="1"/>
          <p:nvPr/>
        </p:nvSpPr>
        <p:spPr>
          <a:xfrm>
            <a:off x="2878174" y="1292718"/>
            <a:ext cx="3022441" cy="30614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b="1" kern="0" dirty="0">
                <a:solidFill>
                  <a:srgbClr val="000000"/>
                </a:solidFill>
              </a:rPr>
              <a:t>TRIÂNGULO EQUILATERO</a:t>
            </a:r>
            <a:endParaRPr kumimoji="0" lang="pt-BR" sz="1800" b="1" i="0" u="none" strike="noStrike" kern="0" cap="none" spc="0" normalizeH="0" baseline="0" noProof="0" dirty="0">
              <a:ln>
                <a:noFill/>
              </a:ln>
              <a:solidFill>
                <a:srgbClr val="000000"/>
              </a:solidFill>
              <a:effectLst/>
              <a:uLnTx/>
              <a:uFillTx/>
            </a:endParaRPr>
          </a:p>
        </p:txBody>
      </p:sp>
      <p:sp>
        <p:nvSpPr>
          <p:cNvPr id="31" name="CaixaDeTexto 30">
            <a:extLst>
              <a:ext uri="{FF2B5EF4-FFF2-40B4-BE49-F238E27FC236}">
                <a16:creationId xmlns:a16="http://schemas.microsoft.com/office/drawing/2014/main" id="{1FC099A5-883B-CE68-78ED-0A6C1A282BD0}"/>
              </a:ext>
            </a:extLst>
          </p:cNvPr>
          <p:cNvSpPr txBox="1"/>
          <p:nvPr/>
        </p:nvSpPr>
        <p:spPr>
          <a:xfrm>
            <a:off x="3036303" y="3850449"/>
            <a:ext cx="2684560" cy="30614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800" b="1" i="0" u="none" strike="noStrike" kern="0" cap="none" spc="0" normalizeH="0" baseline="0" noProof="0" dirty="0">
                <a:ln>
                  <a:noFill/>
                </a:ln>
                <a:solidFill>
                  <a:srgbClr val="000000"/>
                </a:solidFill>
                <a:effectLst/>
                <a:uLnTx/>
                <a:uFillTx/>
              </a:rPr>
              <a:t>HEXAGONO REGULAR</a:t>
            </a:r>
          </a:p>
        </p:txBody>
      </p:sp>
      <p:sp>
        <p:nvSpPr>
          <p:cNvPr id="32" name="CaixaDeTexto 31">
            <a:extLst>
              <a:ext uri="{FF2B5EF4-FFF2-40B4-BE49-F238E27FC236}">
                <a16:creationId xmlns:a16="http://schemas.microsoft.com/office/drawing/2014/main" id="{5542D30D-03E4-3E60-9222-99C5CB7B2E8B}"/>
              </a:ext>
            </a:extLst>
          </p:cNvPr>
          <p:cNvSpPr txBox="1"/>
          <p:nvPr/>
        </p:nvSpPr>
        <p:spPr>
          <a:xfrm>
            <a:off x="9114653" y="2715973"/>
            <a:ext cx="1161337" cy="30614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800" b="1" i="0" u="none" strike="noStrike" kern="0" cap="none" spc="0" normalizeH="0" baseline="0" noProof="0" dirty="0">
                <a:ln>
                  <a:noFill/>
                </a:ln>
                <a:solidFill>
                  <a:srgbClr val="000000"/>
                </a:solidFill>
                <a:effectLst/>
                <a:uLnTx/>
                <a:uFillTx/>
              </a:rPr>
              <a:t>CÍRCULO</a:t>
            </a:r>
          </a:p>
        </p:txBody>
      </p:sp>
    </p:spTree>
    <p:extLst>
      <p:ext uri="{BB962C8B-B14F-4D97-AF65-F5344CB8AC3E}">
        <p14:creationId xmlns:p14="http://schemas.microsoft.com/office/powerpoint/2010/main" val="1894283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A4AFA9-A900-114D-8608-723F66918381}"/>
              </a:ext>
            </a:extLst>
          </p:cNvPr>
          <p:cNvSpPr>
            <a:spLocks noGrp="1"/>
          </p:cNvSpPr>
          <p:nvPr>
            <p:ph type="title"/>
          </p:nvPr>
        </p:nvSpPr>
        <p:spPr/>
        <p:txBody>
          <a:bodyPr/>
          <a:lstStyle/>
          <a:p>
            <a:r>
              <a:rPr lang="pt-BR" dirty="0"/>
              <a:t>Calculadora Geométrica</a:t>
            </a:r>
          </a:p>
        </p:txBody>
      </p:sp>
      <p:sp>
        <p:nvSpPr>
          <p:cNvPr id="3" name="Espaço Reservado para Texto 2">
            <a:extLst>
              <a:ext uri="{FF2B5EF4-FFF2-40B4-BE49-F238E27FC236}">
                <a16:creationId xmlns:a16="http://schemas.microsoft.com/office/drawing/2014/main" id="{54AE6A21-3B6E-76AC-95B8-4CD36F3DD1B3}"/>
              </a:ext>
            </a:extLst>
          </p:cNvPr>
          <p:cNvSpPr>
            <a:spLocks noGrp="1"/>
          </p:cNvSpPr>
          <p:nvPr>
            <p:ph type="body" sz="quarter" idx="15"/>
          </p:nvPr>
        </p:nvSpPr>
        <p:spPr/>
        <p:txBody>
          <a:bodyPr/>
          <a:lstStyle/>
          <a:p>
            <a:r>
              <a:rPr lang="pt-BR" dirty="0"/>
              <a:t>JAVA</a:t>
            </a:r>
          </a:p>
          <a:p>
            <a:endParaRPr lang="pt-BR" dirty="0"/>
          </a:p>
        </p:txBody>
      </p:sp>
      <mc:AlternateContent xmlns:mc="http://schemas.openxmlformats.org/markup-compatibility/2006">
        <mc:Choice xmlns:am3d="http://schemas.microsoft.com/office/drawing/2017/model3d" Requires="am3d">
          <p:graphicFrame>
            <p:nvGraphicFramePr>
              <p:cNvPr id="6" name="Espaço Reservado para Conteúdo 5" descr="Cubo Cinza-Escuro">
                <a:extLst>
                  <a:ext uri="{FF2B5EF4-FFF2-40B4-BE49-F238E27FC236}">
                    <a16:creationId xmlns:a16="http://schemas.microsoft.com/office/drawing/2014/main" id="{560CF125-DC36-3BB5-09EC-1AD2BD02207B}"/>
                  </a:ext>
                </a:extLst>
              </p:cNvPr>
              <p:cNvGraphicFramePr>
                <a:graphicFrameLocks noGrp="1" noChangeAspect="1"/>
              </p:cNvGraphicFramePr>
              <p:nvPr>
                <p:ph sz="quarter" idx="1"/>
              </p:nvPr>
            </p:nvGraphicFramePr>
            <p:xfrm>
              <a:off x="236098" y="1019353"/>
              <a:ext cx="1373763" cy="1618126"/>
            </p:xfrm>
            <a:graphic>
              <a:graphicData uri="http://schemas.microsoft.com/office/drawing/2017/model3d">
                <am3d:model3d r:embed="rId2">
                  <am3d:spPr>
                    <a:xfrm>
                      <a:off x="0" y="0"/>
                      <a:ext cx="1373763" cy="1618126"/>
                    </a:xfrm>
                    <a:prstGeom prst="rect">
                      <a:avLst/>
                    </a:prstGeom>
                  </am3d:spPr>
                  <am3d:camera>
                    <am3d:pos x="0" y="0" z="81469193"/>
                    <am3d:up dx="0" dy="36000000" dz="0"/>
                    <am3d:lookAt x="0" y="0" z="0"/>
                    <am3d:perspective fov="2700000"/>
                  </am3d:camera>
                  <am3d:trans>
                    <am3d:meterPerModelUnit n="7140529" d="1000000"/>
                    <am3d:preTrans dx="0" dy="-17999995" dz="5866"/>
                    <am3d:scale>
                      <am3d:sx n="1000000" d="1000000"/>
                      <am3d:sy n="1000000" d="1000000"/>
                      <am3d:sz n="1000000" d="1000000"/>
                    </am3d:scale>
                    <am3d:rot ax="1426823" ay="2483601" az="974622"/>
                    <am3d:postTrans dx="0" dy="0" dz="0"/>
                  </am3d:trans>
                  <am3d:raster rName="Office3DRenderer" rVer="16.0.8326">
                    <am3d:blip r:embed="rId3"/>
                  </am3d:raster>
                  <am3d:objViewport viewportSz="16895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Espaço Reservado para Conteúdo 5" descr="Cubo Cinza-Escuro">
                <a:extLst>
                  <a:ext uri="{FF2B5EF4-FFF2-40B4-BE49-F238E27FC236}">
                    <a16:creationId xmlns:a16="http://schemas.microsoft.com/office/drawing/2014/main" id="{560CF125-DC36-3BB5-09EC-1AD2BD02207B}"/>
                  </a:ext>
                </a:extLst>
              </p:cNvPr>
              <p:cNvPicPr>
                <a:picLocks noGrp="1" noRot="1" noChangeAspect="1" noMove="1" noResize="1" noEditPoints="1" noAdjustHandles="1" noChangeArrowheads="1" noChangeShapeType="1" noCrop="1"/>
              </p:cNvPicPr>
              <p:nvPr/>
            </p:nvPicPr>
            <p:blipFill>
              <a:blip r:embed="rId3"/>
              <a:stretch>
                <a:fillRect/>
              </a:stretch>
            </p:blipFill>
            <p:spPr>
              <a:xfrm>
                <a:off x="236098" y="1019353"/>
                <a:ext cx="1373763" cy="1618126"/>
              </a:xfrm>
              <a:prstGeom prst="rect">
                <a:avLst/>
              </a:prstGeom>
            </p:spPr>
          </p:pic>
        </mc:Fallback>
      </mc:AlternateContent>
      <p:sp>
        <p:nvSpPr>
          <p:cNvPr id="5" name="Espaço Reservado para Número de Slide 4">
            <a:extLst>
              <a:ext uri="{FF2B5EF4-FFF2-40B4-BE49-F238E27FC236}">
                <a16:creationId xmlns:a16="http://schemas.microsoft.com/office/drawing/2014/main" id="{54A11498-10C2-BBDC-2C91-74770F8F6887}"/>
              </a:ext>
            </a:extLst>
          </p:cNvPr>
          <p:cNvSpPr>
            <a:spLocks noGrp="1"/>
          </p:cNvSpPr>
          <p:nvPr>
            <p:ph type="sldNum" sz="quarter" idx="12"/>
          </p:nvPr>
        </p:nvSpPr>
        <p:spPr/>
        <p:txBody>
          <a:bodyPr/>
          <a:lstStyle/>
          <a:p>
            <a:fld id="{4898AEC0-503E-4FA4-859C-D0F72D6E3F79}" type="slidenum">
              <a:rPr lang="en-US" noProof="1" smtClean="0"/>
              <a:pPr/>
              <a:t>26</a:t>
            </a:fld>
            <a:endParaRPr lang="en-US" noProof="1"/>
          </a:p>
        </p:txBody>
      </p:sp>
      <mc:AlternateContent xmlns:mc="http://schemas.openxmlformats.org/markup-compatibility/2006">
        <mc:Choice xmlns:am3d="http://schemas.microsoft.com/office/drawing/2017/model3d" Requires="am3d">
          <p:graphicFrame>
            <p:nvGraphicFramePr>
              <p:cNvPr id="17" name="Modelo 3D 16" descr="Cúpulas E Pinacoide Cinza">
                <a:extLst>
                  <a:ext uri="{FF2B5EF4-FFF2-40B4-BE49-F238E27FC236}">
                    <a16:creationId xmlns:a16="http://schemas.microsoft.com/office/drawing/2014/main" id="{13AB886F-39E8-4DCB-192C-76257791DF56}"/>
                  </a:ext>
                </a:extLst>
              </p:cNvPr>
              <p:cNvGraphicFramePr>
                <a:graphicFrameLocks noChangeAspect="1"/>
              </p:cNvGraphicFramePr>
              <p:nvPr/>
            </p:nvGraphicFramePr>
            <p:xfrm>
              <a:off x="93518" y="3416748"/>
              <a:ext cx="2603553" cy="2018130"/>
            </p:xfrm>
            <a:graphic>
              <a:graphicData uri="http://schemas.microsoft.com/office/drawing/2017/model3d">
                <am3d:model3d r:embed="rId4">
                  <am3d:spPr>
                    <a:xfrm>
                      <a:off x="0" y="0"/>
                      <a:ext cx="2603553" cy="2018130"/>
                    </a:xfrm>
                    <a:prstGeom prst="rect">
                      <a:avLst/>
                    </a:prstGeom>
                  </am3d:spPr>
                  <am3d:camera>
                    <am3d:pos x="0" y="0" z="61634510"/>
                    <am3d:up dx="0" dy="36000000" dz="0"/>
                    <am3d:lookAt x="0" y="0" z="0"/>
                    <am3d:perspective fov="2700000"/>
                  </am3d:camera>
                  <am3d:trans>
                    <am3d:meterPerModelUnit n="105404" d="1000000"/>
                    <am3d:preTrans dx="-38771" dy="-6202928" dz="0"/>
                    <am3d:scale>
                      <am3d:sx n="1000000" d="1000000"/>
                      <am3d:sy n="1000000" d="1000000"/>
                      <am3d:sz n="1000000" d="1000000"/>
                    </am3d:scale>
                    <am3d:rot ax="1440100" ay="2432625" az="968528"/>
                    <am3d:postTrans dx="0" dy="0" dz="0"/>
                  </am3d:trans>
                  <am3d:raster rName="Office3DRenderer" rVer="16.0.8326">
                    <am3d:blip r:embed="rId5"/>
                  </am3d:raster>
                  <am3d:objViewport viewportSz="27457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Modelo 3D 16" descr="Cúpulas E Pinacoide Cinza">
                <a:extLst>
                  <a:ext uri="{FF2B5EF4-FFF2-40B4-BE49-F238E27FC236}">
                    <a16:creationId xmlns:a16="http://schemas.microsoft.com/office/drawing/2014/main" id="{13AB886F-39E8-4DCB-192C-76257791DF56}"/>
                  </a:ext>
                </a:extLst>
              </p:cNvPr>
              <p:cNvPicPr>
                <a:picLocks noGrp="1" noRot="1" noChangeAspect="1" noMove="1" noResize="1" noEditPoints="1" noAdjustHandles="1" noChangeArrowheads="1" noChangeShapeType="1" noCrop="1"/>
              </p:cNvPicPr>
              <p:nvPr/>
            </p:nvPicPr>
            <p:blipFill>
              <a:blip r:embed="rId5"/>
              <a:stretch>
                <a:fillRect/>
              </a:stretch>
            </p:blipFill>
            <p:spPr>
              <a:xfrm>
                <a:off x="93518" y="3416748"/>
                <a:ext cx="2603553" cy="2018130"/>
              </a:xfrm>
              <a:prstGeom prst="rect">
                <a:avLst/>
              </a:prstGeom>
            </p:spPr>
          </p:pic>
        </mc:Fallback>
      </mc:AlternateContent>
      <p:cxnSp>
        <p:nvCxnSpPr>
          <p:cNvPr id="7" name="Conector de Seta Reta 6">
            <a:extLst>
              <a:ext uri="{FF2B5EF4-FFF2-40B4-BE49-F238E27FC236}">
                <a16:creationId xmlns:a16="http://schemas.microsoft.com/office/drawing/2014/main" id="{BC5D5983-CA7F-218F-77EC-9044A378ED73}"/>
              </a:ext>
            </a:extLst>
          </p:cNvPr>
          <p:cNvCxnSpPr/>
          <p:nvPr/>
        </p:nvCxnSpPr>
        <p:spPr>
          <a:xfrm flipV="1">
            <a:off x="952497" y="2264566"/>
            <a:ext cx="597694" cy="40005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Conector de Seta Reta 7">
            <a:extLst>
              <a:ext uri="{FF2B5EF4-FFF2-40B4-BE49-F238E27FC236}">
                <a16:creationId xmlns:a16="http://schemas.microsoft.com/office/drawing/2014/main" id="{D0E36F25-ECDE-1A3B-58AE-9A5F0A7107BF}"/>
              </a:ext>
            </a:extLst>
          </p:cNvPr>
          <p:cNvCxnSpPr>
            <a:cxnSpLocks/>
          </p:cNvCxnSpPr>
          <p:nvPr/>
        </p:nvCxnSpPr>
        <p:spPr>
          <a:xfrm flipV="1">
            <a:off x="1143000" y="4730750"/>
            <a:ext cx="1390650" cy="74295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400D4A0B-9CE0-E4C4-0A99-2BAC33365809}"/>
              </a:ext>
            </a:extLst>
          </p:cNvPr>
          <p:cNvCxnSpPr>
            <a:cxnSpLocks/>
          </p:cNvCxnSpPr>
          <p:nvPr/>
        </p:nvCxnSpPr>
        <p:spPr>
          <a:xfrm flipV="1">
            <a:off x="2578100" y="4064000"/>
            <a:ext cx="81346" cy="61595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Conector de Seta Reta 26">
            <a:extLst>
              <a:ext uri="{FF2B5EF4-FFF2-40B4-BE49-F238E27FC236}">
                <a16:creationId xmlns:a16="http://schemas.microsoft.com/office/drawing/2014/main" id="{F8095977-3032-C9CE-6A19-F1D662799238}"/>
              </a:ext>
            </a:extLst>
          </p:cNvPr>
          <p:cNvCxnSpPr>
            <a:cxnSpLocks/>
          </p:cNvCxnSpPr>
          <p:nvPr/>
        </p:nvCxnSpPr>
        <p:spPr>
          <a:xfrm>
            <a:off x="127000" y="4800600"/>
            <a:ext cx="914400" cy="6731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CaixaDeTexto 58">
            <a:extLst>
              <a:ext uri="{FF2B5EF4-FFF2-40B4-BE49-F238E27FC236}">
                <a16:creationId xmlns:a16="http://schemas.microsoft.com/office/drawing/2014/main" id="{267582B5-81A1-076F-845F-33871AE3C222}"/>
              </a:ext>
            </a:extLst>
          </p:cNvPr>
          <p:cNvSpPr txBox="1"/>
          <p:nvPr/>
        </p:nvSpPr>
        <p:spPr>
          <a:xfrm>
            <a:off x="1371600" y="2525097"/>
            <a:ext cx="914400" cy="914400"/>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endParaRPr>
          </a:p>
        </p:txBody>
      </p:sp>
      <p:sp>
        <p:nvSpPr>
          <p:cNvPr id="60" name="CaixaDeTexto 59">
            <a:extLst>
              <a:ext uri="{FF2B5EF4-FFF2-40B4-BE49-F238E27FC236}">
                <a16:creationId xmlns:a16="http://schemas.microsoft.com/office/drawing/2014/main" id="{BC33387A-DC3A-3177-DDFE-DFAF8EAF2FB3}"/>
              </a:ext>
            </a:extLst>
          </p:cNvPr>
          <p:cNvSpPr txBox="1"/>
          <p:nvPr/>
        </p:nvSpPr>
        <p:spPr>
          <a:xfrm rot="19581487">
            <a:off x="1146738" y="2361951"/>
            <a:ext cx="497114" cy="250503"/>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400" b="0" i="0" u="none" strike="noStrike" kern="0" cap="none" spc="0" normalizeH="0" baseline="0" noProof="0" dirty="0">
                <a:ln>
                  <a:noFill/>
                </a:ln>
                <a:solidFill>
                  <a:srgbClr val="007BC0"/>
                </a:solidFill>
                <a:effectLst/>
                <a:uLnTx/>
                <a:uFillTx/>
                <a:latin typeface="Cambria Math" panose="02040503050406030204" pitchFamily="18" charset="0"/>
                <a:ea typeface="Cambria Math" panose="02040503050406030204" pitchFamily="18" charset="0"/>
              </a:rPr>
              <a:t>lado</a:t>
            </a:r>
          </a:p>
        </p:txBody>
      </p:sp>
      <p:sp>
        <p:nvSpPr>
          <p:cNvPr id="64" name="CaixaDeTexto 63">
            <a:extLst>
              <a:ext uri="{FF2B5EF4-FFF2-40B4-BE49-F238E27FC236}">
                <a16:creationId xmlns:a16="http://schemas.microsoft.com/office/drawing/2014/main" id="{45B500EB-38D8-9671-03A2-E90ECC836317}"/>
              </a:ext>
            </a:extLst>
          </p:cNvPr>
          <p:cNvSpPr txBox="1"/>
          <p:nvPr/>
        </p:nvSpPr>
        <p:spPr>
          <a:xfrm rot="19808634">
            <a:off x="1358669" y="5026606"/>
            <a:ext cx="1078126" cy="221086"/>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sz="1400" kern="0" dirty="0">
                <a:solidFill>
                  <a:srgbClr val="007BC0"/>
                </a:solidFill>
                <a:latin typeface="Comic Sans MS" panose="030F0702030302020204" pitchFamily="66" charset="0"/>
              </a:rPr>
              <a:t>comprimento</a:t>
            </a:r>
            <a:endParaRPr kumimoji="0" lang="pt-BR" sz="1400" b="0" i="0" u="none" strike="noStrike" kern="0" cap="none" spc="0" normalizeH="0" baseline="0" noProof="0" dirty="0">
              <a:ln>
                <a:noFill/>
              </a:ln>
              <a:solidFill>
                <a:srgbClr val="007BC0"/>
              </a:solidFill>
              <a:effectLst/>
              <a:uLnTx/>
              <a:uFillTx/>
              <a:latin typeface="Comic Sans MS" panose="030F0702030302020204" pitchFamily="66" charset="0"/>
            </a:endParaRPr>
          </a:p>
        </p:txBody>
      </p:sp>
      <p:sp>
        <p:nvSpPr>
          <p:cNvPr id="65" name="CaixaDeTexto 64">
            <a:extLst>
              <a:ext uri="{FF2B5EF4-FFF2-40B4-BE49-F238E27FC236}">
                <a16:creationId xmlns:a16="http://schemas.microsoft.com/office/drawing/2014/main" id="{E3C7584F-A334-3F77-EB1E-5BAF55E8EC67}"/>
              </a:ext>
            </a:extLst>
          </p:cNvPr>
          <p:cNvSpPr txBox="1"/>
          <p:nvPr/>
        </p:nvSpPr>
        <p:spPr>
          <a:xfrm rot="2387259">
            <a:off x="166643" y="5101811"/>
            <a:ext cx="617330" cy="250503"/>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400" b="0" i="0" u="none" strike="noStrike" kern="0" cap="none" spc="0" normalizeH="0" baseline="0" noProof="0" dirty="0">
                <a:ln>
                  <a:noFill/>
                </a:ln>
                <a:solidFill>
                  <a:srgbClr val="007BC0"/>
                </a:solidFill>
                <a:effectLst/>
                <a:uLnTx/>
                <a:uFillTx/>
                <a:latin typeface="Comic Sans MS" panose="030F0702030302020204" pitchFamily="66" charset="0"/>
              </a:rPr>
              <a:t>largura</a:t>
            </a:r>
          </a:p>
        </p:txBody>
      </p:sp>
      <p:sp>
        <p:nvSpPr>
          <p:cNvPr id="69" name="CaixaDeTexto 68">
            <a:extLst>
              <a:ext uri="{FF2B5EF4-FFF2-40B4-BE49-F238E27FC236}">
                <a16:creationId xmlns:a16="http://schemas.microsoft.com/office/drawing/2014/main" id="{4702D4BB-AA41-66A9-94E3-73C28BC3F1A7}"/>
              </a:ext>
            </a:extLst>
          </p:cNvPr>
          <p:cNvSpPr txBox="1"/>
          <p:nvPr/>
        </p:nvSpPr>
        <p:spPr>
          <a:xfrm rot="5853230">
            <a:off x="2471943" y="4321048"/>
            <a:ext cx="475256" cy="218013"/>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sz="1200" kern="0" dirty="0">
                <a:solidFill>
                  <a:srgbClr val="007BC0"/>
                </a:solidFill>
                <a:latin typeface="Comic Sans MS" panose="030F0702030302020204" pitchFamily="66" charset="0"/>
              </a:rPr>
              <a:t>altura</a:t>
            </a:r>
            <a:endParaRPr kumimoji="0" lang="pt-BR" sz="1200" b="0" i="0" u="none" strike="noStrike" kern="0" cap="none" spc="0" normalizeH="0" baseline="0" noProof="0" dirty="0">
              <a:ln>
                <a:noFill/>
              </a:ln>
              <a:solidFill>
                <a:srgbClr val="007BC0"/>
              </a:solidFill>
              <a:effectLst/>
              <a:uLnTx/>
              <a:uFillTx/>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78" name="CaixaDeTexto 77">
                <a:extLst>
                  <a:ext uri="{FF2B5EF4-FFF2-40B4-BE49-F238E27FC236}">
                    <a16:creationId xmlns:a16="http://schemas.microsoft.com/office/drawing/2014/main" id="{2EC61A89-96F6-11F1-B8C8-048C10355E2E}"/>
                  </a:ext>
                </a:extLst>
              </p:cNvPr>
              <p:cNvSpPr txBox="1"/>
              <p:nvPr/>
            </p:nvSpPr>
            <p:spPr>
              <a:xfrm>
                <a:off x="1908510" y="1756187"/>
                <a:ext cx="1760219" cy="318646"/>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𝑣𝑜𝑙𝑢𝑚𝑒</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m:t>
                      </m:r>
                      <m:sSup>
                        <m:sSup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ctrlPr>
                        </m:sSupPr>
                        <m:e>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𝑙𝑎𝑑𝑜</m:t>
                          </m:r>
                        </m:e>
                        <m:sup>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3</m:t>
                          </m:r>
                        </m:sup>
                      </m:sSup>
                    </m:oMath>
                  </m:oMathPara>
                </a14:m>
                <a:endParaRPr kumimoji="0" lang="pt-BR" sz="1800" b="0" i="0" u="none" strike="noStrike" kern="0" cap="none" spc="0" normalizeH="0" baseline="0" noProof="0" dirty="0">
                  <a:ln>
                    <a:noFill/>
                  </a:ln>
                  <a:solidFill>
                    <a:srgbClr val="000000"/>
                  </a:solidFill>
                  <a:effectLst/>
                  <a:uLnTx/>
                  <a:uFillTx/>
                </a:endParaRPr>
              </a:p>
            </p:txBody>
          </p:sp>
        </mc:Choice>
        <mc:Fallback xmlns="">
          <p:sp>
            <p:nvSpPr>
              <p:cNvPr id="78" name="CaixaDeTexto 77">
                <a:extLst>
                  <a:ext uri="{FF2B5EF4-FFF2-40B4-BE49-F238E27FC236}">
                    <a16:creationId xmlns:a16="http://schemas.microsoft.com/office/drawing/2014/main" id="{2EC61A89-96F6-11F1-B8C8-048C10355E2E}"/>
                  </a:ext>
                </a:extLst>
              </p:cNvPr>
              <p:cNvSpPr txBox="1">
                <a:spLocks noRot="1" noChangeAspect="1" noMove="1" noResize="1" noEditPoints="1" noAdjustHandles="1" noChangeArrowheads="1" noChangeShapeType="1" noTextEdit="1"/>
              </p:cNvSpPr>
              <p:nvPr/>
            </p:nvSpPr>
            <p:spPr>
              <a:xfrm>
                <a:off x="1908510" y="1756187"/>
                <a:ext cx="1760219" cy="318646"/>
              </a:xfrm>
              <a:prstGeom prst="rect">
                <a:avLst/>
              </a:prstGeom>
              <a:blipFill>
                <a:blip r:embed="rId6"/>
                <a:stretch>
                  <a:fillRect l="-1038" t="-192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9" name="CaixaDeTexto 78">
                <a:extLst>
                  <a:ext uri="{FF2B5EF4-FFF2-40B4-BE49-F238E27FC236}">
                    <a16:creationId xmlns:a16="http://schemas.microsoft.com/office/drawing/2014/main" id="{03DA4F47-E9BE-3916-B313-62F223874A85}"/>
                  </a:ext>
                </a:extLst>
              </p:cNvPr>
              <p:cNvSpPr txBox="1"/>
              <p:nvPr/>
            </p:nvSpPr>
            <p:spPr>
              <a:xfrm>
                <a:off x="1784807" y="2221912"/>
                <a:ext cx="3062888" cy="318646"/>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á</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𝑟𝑒𝑎</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𝑠𝑢𝑝𝑒𝑟𝑓𝑖𝑐𝑖𝑎𝑙</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m:t>
                      </m:r>
                      <m:sSup>
                        <m:sSup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ctrlPr>
                        </m:sSupPr>
                        <m:e>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𝑙𝑎𝑑𝑜</m:t>
                          </m:r>
                        </m:e>
                        <m:sup>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2</m:t>
                          </m:r>
                        </m:sup>
                      </m:sSup>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∗6</m:t>
                      </m:r>
                    </m:oMath>
                  </m:oMathPara>
                </a14:m>
                <a:endParaRPr kumimoji="0" lang="pt-BR" sz="1800" b="0" i="0" u="none" strike="noStrike" kern="0" cap="none" spc="0" normalizeH="0" baseline="0" noProof="0" dirty="0">
                  <a:ln>
                    <a:noFill/>
                  </a:ln>
                  <a:solidFill>
                    <a:srgbClr val="000000"/>
                  </a:solidFill>
                  <a:effectLst/>
                  <a:uLnTx/>
                  <a:uFillTx/>
                </a:endParaRPr>
              </a:p>
            </p:txBody>
          </p:sp>
        </mc:Choice>
        <mc:Fallback xmlns="">
          <p:sp>
            <p:nvSpPr>
              <p:cNvPr id="79" name="CaixaDeTexto 78">
                <a:extLst>
                  <a:ext uri="{FF2B5EF4-FFF2-40B4-BE49-F238E27FC236}">
                    <a16:creationId xmlns:a16="http://schemas.microsoft.com/office/drawing/2014/main" id="{03DA4F47-E9BE-3916-B313-62F223874A85}"/>
                  </a:ext>
                </a:extLst>
              </p:cNvPr>
              <p:cNvSpPr txBox="1">
                <a:spLocks noRot="1" noChangeAspect="1" noMove="1" noResize="1" noEditPoints="1" noAdjustHandles="1" noChangeArrowheads="1" noChangeShapeType="1" noTextEdit="1"/>
              </p:cNvSpPr>
              <p:nvPr/>
            </p:nvSpPr>
            <p:spPr>
              <a:xfrm>
                <a:off x="1784807" y="2221912"/>
                <a:ext cx="3062888" cy="318646"/>
              </a:xfrm>
              <a:prstGeom prst="rect">
                <a:avLst/>
              </a:prstGeom>
              <a:blipFill>
                <a:blip r:embed="rId7"/>
                <a:stretch>
                  <a:fillRect l="-199" t="-1887" b="-1698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0" name="CaixaDeTexto 79">
                <a:extLst>
                  <a:ext uri="{FF2B5EF4-FFF2-40B4-BE49-F238E27FC236}">
                    <a16:creationId xmlns:a16="http://schemas.microsoft.com/office/drawing/2014/main" id="{681BCBBB-A436-4B6F-7BAD-914CBC6414D5}"/>
                  </a:ext>
                </a:extLst>
              </p:cNvPr>
              <p:cNvSpPr txBox="1"/>
              <p:nvPr/>
            </p:nvSpPr>
            <p:spPr>
              <a:xfrm>
                <a:off x="2872639" y="4165884"/>
                <a:ext cx="4423507" cy="318646"/>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𝑣𝑜𝑙𝑢𝑚𝑒</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𝑐𝑜𝑚𝑝𝑟𝑖𝑚𝑒𝑛𝑡𝑜</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𝑎𝑙𝑡𝑢𝑟𝑎</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𝑙𝑎𝑟𝑔𝑢𝑟𝑎</m:t>
                      </m:r>
                    </m:oMath>
                  </m:oMathPara>
                </a14:m>
                <a:endParaRPr kumimoji="0" lang="pt-BR" sz="1800" b="0" i="0" u="none" strike="noStrike" kern="0" cap="none" spc="0" normalizeH="0" baseline="0" noProof="0" dirty="0">
                  <a:ln>
                    <a:noFill/>
                  </a:ln>
                  <a:solidFill>
                    <a:srgbClr val="000000"/>
                  </a:solidFill>
                  <a:effectLst/>
                  <a:uLnTx/>
                  <a:uFillTx/>
                </a:endParaRPr>
              </a:p>
            </p:txBody>
          </p:sp>
        </mc:Choice>
        <mc:Fallback xmlns="">
          <p:sp>
            <p:nvSpPr>
              <p:cNvPr id="80" name="CaixaDeTexto 79">
                <a:extLst>
                  <a:ext uri="{FF2B5EF4-FFF2-40B4-BE49-F238E27FC236}">
                    <a16:creationId xmlns:a16="http://schemas.microsoft.com/office/drawing/2014/main" id="{681BCBBB-A436-4B6F-7BAD-914CBC6414D5}"/>
                  </a:ext>
                </a:extLst>
              </p:cNvPr>
              <p:cNvSpPr txBox="1">
                <a:spLocks noRot="1" noChangeAspect="1" noMove="1" noResize="1" noEditPoints="1" noAdjustHandles="1" noChangeArrowheads="1" noChangeShapeType="1" noTextEdit="1"/>
              </p:cNvSpPr>
              <p:nvPr/>
            </p:nvSpPr>
            <p:spPr>
              <a:xfrm>
                <a:off x="2872639" y="4165884"/>
                <a:ext cx="4423507" cy="318646"/>
              </a:xfrm>
              <a:prstGeom prst="rect">
                <a:avLst/>
              </a:prstGeom>
              <a:blipFill>
                <a:blip r:embed="rId8"/>
                <a:stretch>
                  <a:fillRect l="-1102" r="-1515" b="-1698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1" name="CaixaDeTexto 80">
                <a:extLst>
                  <a:ext uri="{FF2B5EF4-FFF2-40B4-BE49-F238E27FC236}">
                    <a16:creationId xmlns:a16="http://schemas.microsoft.com/office/drawing/2014/main" id="{3A84E26A-E743-8B1F-F02C-16B925024999}"/>
                  </a:ext>
                </a:extLst>
              </p:cNvPr>
              <p:cNvSpPr txBox="1"/>
              <p:nvPr/>
            </p:nvSpPr>
            <p:spPr>
              <a:xfrm>
                <a:off x="2652464" y="4715799"/>
                <a:ext cx="5547360" cy="318646"/>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pt-BR" sz="1000" b="0" i="1" u="none" strike="noStrike" kern="0" cap="none" spc="0" normalizeH="0" baseline="0" noProof="0" smtClean="0">
                          <a:ln>
                            <a:noFill/>
                          </a:ln>
                          <a:solidFill>
                            <a:srgbClr val="000000"/>
                          </a:solidFill>
                          <a:effectLst/>
                          <a:uLnTx/>
                          <a:uFillTx/>
                          <a:latin typeface="Cambria Math" panose="02040503050406030204" pitchFamily="18" charset="0"/>
                        </a:rPr>
                        <m:t>á</m:t>
                      </m:r>
                      <m:r>
                        <a:rPr kumimoji="0" lang="pt-BR" sz="1000" b="0" i="1" u="none" strike="noStrike" kern="0" cap="none" spc="0" normalizeH="0" baseline="0" noProof="0" smtClean="0">
                          <a:ln>
                            <a:noFill/>
                          </a:ln>
                          <a:solidFill>
                            <a:srgbClr val="000000"/>
                          </a:solidFill>
                          <a:effectLst/>
                          <a:uLnTx/>
                          <a:uFillTx/>
                          <a:latin typeface="Cambria Math" panose="02040503050406030204" pitchFamily="18" charset="0"/>
                        </a:rPr>
                        <m:t>𝑟𝑒𝑎</m:t>
                      </m:r>
                      <m:r>
                        <a:rPr kumimoji="0" lang="pt-BR" sz="1000" b="0" i="1" u="none" strike="noStrike" kern="0" cap="none" spc="0" normalizeH="0" baseline="0" noProof="0" smtClean="0">
                          <a:ln>
                            <a:noFill/>
                          </a:ln>
                          <a:solidFill>
                            <a:srgbClr val="000000"/>
                          </a:solidFill>
                          <a:effectLst/>
                          <a:uLnTx/>
                          <a:uFillTx/>
                          <a:latin typeface="Cambria Math" panose="02040503050406030204" pitchFamily="18" charset="0"/>
                        </a:rPr>
                        <m:t> </m:t>
                      </m:r>
                      <m:r>
                        <a:rPr kumimoji="0" lang="pt-BR" sz="1000" b="0" i="1" u="none" strike="noStrike" kern="0" cap="none" spc="0" normalizeH="0" baseline="0" noProof="0" smtClean="0">
                          <a:ln>
                            <a:noFill/>
                          </a:ln>
                          <a:solidFill>
                            <a:srgbClr val="000000"/>
                          </a:solidFill>
                          <a:effectLst/>
                          <a:uLnTx/>
                          <a:uFillTx/>
                          <a:latin typeface="Cambria Math" panose="02040503050406030204" pitchFamily="18" charset="0"/>
                        </a:rPr>
                        <m:t>𝑠𝑢𝑝𝑒𝑟𝑓𝑖𝑐𝑖𝑎𝑙</m:t>
                      </m:r>
                      <m:r>
                        <a:rPr kumimoji="0" lang="pt-BR" sz="1000" b="0" i="1" u="none" strike="noStrike" kern="0" cap="none" spc="0" normalizeH="0" baseline="0" noProof="0" smtClean="0">
                          <a:ln>
                            <a:noFill/>
                          </a:ln>
                          <a:solidFill>
                            <a:srgbClr val="000000"/>
                          </a:solidFill>
                          <a:effectLst/>
                          <a:uLnTx/>
                          <a:uFillTx/>
                          <a:latin typeface="Cambria Math" panose="02040503050406030204" pitchFamily="18" charset="0"/>
                        </a:rPr>
                        <m:t>=2∗(</m:t>
                      </m:r>
                      <m:d>
                        <m:dPr>
                          <m:ctrlPr>
                            <a:rPr kumimoji="0" lang="pt-BR" sz="1000" b="0" i="1" u="none" strike="noStrike" kern="0" cap="none" spc="0" normalizeH="0" baseline="0" noProof="0" smtClean="0">
                              <a:ln>
                                <a:noFill/>
                              </a:ln>
                              <a:solidFill>
                                <a:srgbClr val="000000"/>
                              </a:solidFill>
                              <a:effectLst/>
                              <a:uLnTx/>
                              <a:uFillTx/>
                              <a:latin typeface="Cambria Math" panose="02040503050406030204" pitchFamily="18" charset="0"/>
                            </a:rPr>
                          </m:ctrlPr>
                        </m:dPr>
                        <m:e>
                          <m:r>
                            <a:rPr kumimoji="0" lang="pt-BR" sz="1000" b="0" i="1" u="none" strike="noStrike" kern="0" cap="none" spc="0" normalizeH="0" baseline="0" noProof="0" smtClean="0">
                              <a:ln>
                                <a:noFill/>
                              </a:ln>
                              <a:solidFill>
                                <a:srgbClr val="000000"/>
                              </a:solidFill>
                              <a:effectLst/>
                              <a:uLnTx/>
                              <a:uFillTx/>
                              <a:latin typeface="Cambria Math" panose="02040503050406030204" pitchFamily="18" charset="0"/>
                            </a:rPr>
                            <m:t>𝑐𝑜𝑚𝑝𝑟𝑖𝑚𝑒𝑛𝑡𝑜</m:t>
                          </m:r>
                          <m:r>
                            <a:rPr kumimoji="0" lang="pt-BR" sz="10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pt-BR" sz="1000" b="0" i="1" u="none" strike="noStrike" kern="0" cap="none" spc="0" normalizeH="0" baseline="0" noProof="0" smtClean="0">
                              <a:ln>
                                <a:noFill/>
                              </a:ln>
                              <a:solidFill>
                                <a:srgbClr val="000000"/>
                              </a:solidFill>
                              <a:effectLst/>
                              <a:uLnTx/>
                              <a:uFillTx/>
                              <a:latin typeface="Cambria Math" panose="02040503050406030204" pitchFamily="18" charset="0"/>
                            </a:rPr>
                            <m:t>𝑎𝑙𝑡𝑢𝑟𝑎</m:t>
                          </m:r>
                        </m:e>
                      </m:d>
                      <m:r>
                        <a:rPr kumimoji="0" lang="pt-BR" sz="1000" b="0" i="1" u="none" strike="noStrike" kern="0" cap="none" spc="0" normalizeH="0" baseline="0" noProof="0" smtClean="0">
                          <a:ln>
                            <a:noFill/>
                          </a:ln>
                          <a:solidFill>
                            <a:srgbClr val="000000"/>
                          </a:solidFill>
                          <a:effectLst/>
                          <a:uLnTx/>
                          <a:uFillTx/>
                          <a:latin typeface="Cambria Math" panose="02040503050406030204" pitchFamily="18" charset="0"/>
                        </a:rPr>
                        <m:t>+</m:t>
                      </m:r>
                      <m:d>
                        <m:dPr>
                          <m:ctrlPr>
                            <a:rPr kumimoji="0" lang="pt-BR" sz="1000" b="0" i="1" u="none" strike="noStrike" kern="0" cap="none" spc="0" normalizeH="0" baseline="0" noProof="0" smtClean="0">
                              <a:ln>
                                <a:noFill/>
                              </a:ln>
                              <a:solidFill>
                                <a:srgbClr val="000000"/>
                              </a:solidFill>
                              <a:effectLst/>
                              <a:uLnTx/>
                              <a:uFillTx/>
                              <a:latin typeface="Cambria Math" panose="02040503050406030204" pitchFamily="18" charset="0"/>
                            </a:rPr>
                          </m:ctrlPr>
                        </m:dPr>
                        <m:e>
                          <m:r>
                            <a:rPr kumimoji="0" lang="pt-BR" sz="1000" b="0" i="1" u="none" strike="noStrike" kern="0" cap="none" spc="0" normalizeH="0" baseline="0" noProof="0" smtClean="0">
                              <a:ln>
                                <a:noFill/>
                              </a:ln>
                              <a:solidFill>
                                <a:srgbClr val="000000"/>
                              </a:solidFill>
                              <a:effectLst/>
                              <a:uLnTx/>
                              <a:uFillTx/>
                              <a:latin typeface="Cambria Math" panose="02040503050406030204" pitchFamily="18" charset="0"/>
                            </a:rPr>
                            <m:t>𝑎𝑙𝑡𝑢𝑟𝑎</m:t>
                          </m:r>
                          <m:r>
                            <a:rPr kumimoji="0" lang="pt-BR" sz="10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pt-BR" sz="1000" b="0" i="1" u="none" strike="noStrike" kern="0" cap="none" spc="0" normalizeH="0" baseline="0" noProof="0" smtClean="0">
                              <a:ln>
                                <a:noFill/>
                              </a:ln>
                              <a:solidFill>
                                <a:srgbClr val="000000"/>
                              </a:solidFill>
                              <a:effectLst/>
                              <a:uLnTx/>
                              <a:uFillTx/>
                              <a:latin typeface="Cambria Math" panose="02040503050406030204" pitchFamily="18" charset="0"/>
                            </a:rPr>
                            <m:t>𝑙𝑎𝑟𝑔𝑢𝑟𝑎</m:t>
                          </m:r>
                        </m:e>
                      </m:d>
                      <m:r>
                        <a:rPr kumimoji="0" lang="pt-BR" sz="1000" b="0" i="1" u="none" strike="noStrike" kern="0" cap="none" spc="0" normalizeH="0" baseline="0" noProof="0" smtClean="0">
                          <a:ln>
                            <a:noFill/>
                          </a:ln>
                          <a:solidFill>
                            <a:srgbClr val="000000"/>
                          </a:solidFill>
                          <a:effectLst/>
                          <a:uLnTx/>
                          <a:uFillTx/>
                          <a:latin typeface="Cambria Math" panose="02040503050406030204" pitchFamily="18" charset="0"/>
                        </a:rPr>
                        <m:t>+</m:t>
                      </m:r>
                      <m:d>
                        <m:dPr>
                          <m:ctrlPr>
                            <a:rPr kumimoji="0" lang="pt-BR" sz="1000" b="0" i="1" u="none" strike="noStrike" kern="0" cap="none" spc="0" normalizeH="0" baseline="0" noProof="0" smtClean="0">
                              <a:ln>
                                <a:noFill/>
                              </a:ln>
                              <a:solidFill>
                                <a:srgbClr val="000000"/>
                              </a:solidFill>
                              <a:effectLst/>
                              <a:uLnTx/>
                              <a:uFillTx/>
                              <a:latin typeface="Cambria Math" panose="02040503050406030204" pitchFamily="18" charset="0"/>
                            </a:rPr>
                          </m:ctrlPr>
                        </m:dPr>
                        <m:e>
                          <m:r>
                            <a:rPr kumimoji="0" lang="pt-BR" sz="1000" b="0" i="1" u="none" strike="noStrike" kern="0" cap="none" spc="0" normalizeH="0" baseline="0" noProof="0" smtClean="0">
                              <a:ln>
                                <a:noFill/>
                              </a:ln>
                              <a:solidFill>
                                <a:srgbClr val="000000"/>
                              </a:solidFill>
                              <a:effectLst/>
                              <a:uLnTx/>
                              <a:uFillTx/>
                              <a:latin typeface="Cambria Math" panose="02040503050406030204" pitchFamily="18" charset="0"/>
                            </a:rPr>
                            <m:t>𝑐𝑜𝑚𝑝𝑟𝑖𝑚𝑒𝑛𝑡𝑜</m:t>
                          </m:r>
                          <m:r>
                            <a:rPr kumimoji="0" lang="pt-BR" sz="1000" b="0" i="1" u="none" strike="noStrike" kern="0" cap="none" spc="0" normalizeH="0" baseline="0" noProof="0" smtClean="0">
                              <a:ln>
                                <a:noFill/>
                              </a:ln>
                              <a:solidFill>
                                <a:srgbClr val="000000"/>
                              </a:solidFill>
                              <a:effectLst/>
                              <a:uLnTx/>
                              <a:uFillTx/>
                              <a:latin typeface="Cambria Math" panose="02040503050406030204" pitchFamily="18" charset="0"/>
                            </a:rPr>
                            <m:t> ∗</m:t>
                          </m:r>
                          <m:r>
                            <a:rPr kumimoji="0" lang="pt-BR" sz="1000" b="0" i="1" u="none" strike="noStrike" kern="0" cap="none" spc="0" normalizeH="0" baseline="0" noProof="0" smtClean="0">
                              <a:ln>
                                <a:noFill/>
                              </a:ln>
                              <a:solidFill>
                                <a:srgbClr val="000000"/>
                              </a:solidFill>
                              <a:effectLst/>
                              <a:uLnTx/>
                              <a:uFillTx/>
                              <a:latin typeface="Cambria Math" panose="02040503050406030204" pitchFamily="18" charset="0"/>
                            </a:rPr>
                            <m:t>𝑙𝑎𝑟𝑔𝑢𝑟𝑎</m:t>
                          </m:r>
                        </m:e>
                      </m:d>
                      <m:r>
                        <a:rPr kumimoji="0" lang="pt-BR" sz="1000" b="0" i="1" u="none" strike="noStrike" kern="0" cap="none" spc="0" normalizeH="0" baseline="0" noProof="0" smtClean="0">
                          <a:ln>
                            <a:noFill/>
                          </a:ln>
                          <a:solidFill>
                            <a:srgbClr val="000000"/>
                          </a:solidFill>
                          <a:effectLst/>
                          <a:uLnTx/>
                          <a:uFillTx/>
                          <a:latin typeface="Cambria Math" panose="02040503050406030204" pitchFamily="18" charset="0"/>
                        </a:rPr>
                        <m:t>)</m:t>
                      </m:r>
                    </m:oMath>
                  </m:oMathPara>
                </a14:m>
                <a:endParaRPr kumimoji="0" lang="pt-BR" sz="1000" b="0" i="0" u="none" strike="noStrike" kern="0" cap="none" spc="0" normalizeH="0" baseline="0" noProof="0" dirty="0">
                  <a:ln>
                    <a:noFill/>
                  </a:ln>
                  <a:solidFill>
                    <a:srgbClr val="000000"/>
                  </a:solidFill>
                  <a:effectLst/>
                  <a:uLnTx/>
                  <a:uFillTx/>
                </a:endParaRPr>
              </a:p>
            </p:txBody>
          </p:sp>
        </mc:Choice>
        <mc:Fallback xmlns="">
          <p:sp>
            <p:nvSpPr>
              <p:cNvPr id="81" name="CaixaDeTexto 80">
                <a:extLst>
                  <a:ext uri="{FF2B5EF4-FFF2-40B4-BE49-F238E27FC236}">
                    <a16:creationId xmlns:a16="http://schemas.microsoft.com/office/drawing/2014/main" id="{3A84E26A-E743-8B1F-F02C-16B925024999}"/>
                  </a:ext>
                </a:extLst>
              </p:cNvPr>
              <p:cNvSpPr txBox="1">
                <a:spLocks noRot="1" noChangeAspect="1" noMove="1" noResize="1" noEditPoints="1" noAdjustHandles="1" noChangeArrowheads="1" noChangeShapeType="1" noTextEdit="1"/>
              </p:cNvSpPr>
              <p:nvPr/>
            </p:nvSpPr>
            <p:spPr>
              <a:xfrm>
                <a:off x="2652464" y="4715799"/>
                <a:ext cx="5547360" cy="318646"/>
              </a:xfrm>
              <a:prstGeom prst="rect">
                <a:avLst/>
              </a:prstGeom>
              <a:blipFill>
                <a:blip r:embed="rId9"/>
                <a:stretch>
                  <a:fillRect l="-879" t="-1923" r="-2198"/>
                </a:stretch>
              </a:blipFill>
            </p:spPr>
            <p:txBody>
              <a:bodyPr/>
              <a:lstStyle/>
              <a:p>
                <a:r>
                  <a:rPr lang="pt-BR">
                    <a:noFill/>
                  </a:rPr>
                  <a:t> </a:t>
                </a:r>
              </a:p>
            </p:txBody>
          </p:sp>
        </mc:Fallback>
      </mc:AlternateContent>
      <p:sp>
        <p:nvSpPr>
          <p:cNvPr id="4" name="CaixaDeTexto 3">
            <a:extLst>
              <a:ext uri="{FF2B5EF4-FFF2-40B4-BE49-F238E27FC236}">
                <a16:creationId xmlns:a16="http://schemas.microsoft.com/office/drawing/2014/main" id="{A548A115-6094-A5E8-724B-1D9C061208A4}"/>
              </a:ext>
            </a:extLst>
          </p:cNvPr>
          <p:cNvSpPr txBox="1"/>
          <p:nvPr/>
        </p:nvSpPr>
        <p:spPr>
          <a:xfrm>
            <a:off x="2332721" y="1450037"/>
            <a:ext cx="753700" cy="30614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800" b="1" i="0" u="none" strike="noStrike" kern="0" cap="none" spc="0" normalizeH="0" baseline="0" noProof="0" dirty="0">
                <a:ln>
                  <a:noFill/>
                </a:ln>
                <a:solidFill>
                  <a:srgbClr val="000000"/>
                </a:solidFill>
                <a:effectLst/>
                <a:uLnTx/>
                <a:uFillTx/>
              </a:rPr>
              <a:t>CUBO</a:t>
            </a:r>
          </a:p>
        </p:txBody>
      </p:sp>
      <p:sp>
        <p:nvSpPr>
          <p:cNvPr id="9" name="CaixaDeTexto 8">
            <a:extLst>
              <a:ext uri="{FF2B5EF4-FFF2-40B4-BE49-F238E27FC236}">
                <a16:creationId xmlns:a16="http://schemas.microsoft.com/office/drawing/2014/main" id="{68512411-4F3D-5D4C-D52F-0E69DE1AA9D5}"/>
              </a:ext>
            </a:extLst>
          </p:cNvPr>
          <p:cNvSpPr txBox="1"/>
          <p:nvPr/>
        </p:nvSpPr>
        <p:spPr>
          <a:xfrm>
            <a:off x="3852813" y="3689694"/>
            <a:ext cx="2204110" cy="30614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b="1" kern="0" dirty="0">
                <a:solidFill>
                  <a:srgbClr val="000000"/>
                </a:solidFill>
              </a:rPr>
              <a:t>PARALELEPÍPIDO</a:t>
            </a:r>
            <a:endParaRPr kumimoji="0" lang="pt-BR" sz="1800" b="1"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3577408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B82387-CCAE-D3C0-8BBD-1FC146D65906}"/>
              </a:ext>
            </a:extLst>
          </p:cNvPr>
          <p:cNvSpPr>
            <a:spLocks noGrp="1"/>
          </p:cNvSpPr>
          <p:nvPr>
            <p:ph type="title"/>
          </p:nvPr>
        </p:nvSpPr>
        <p:spPr/>
        <p:txBody>
          <a:bodyPr/>
          <a:lstStyle/>
          <a:p>
            <a:r>
              <a:rPr lang="pt-BR" dirty="0"/>
              <a:t>Calculadora Geométrica</a:t>
            </a:r>
          </a:p>
        </p:txBody>
      </p:sp>
      <p:sp>
        <p:nvSpPr>
          <p:cNvPr id="3" name="Espaço Reservado para Texto 2">
            <a:extLst>
              <a:ext uri="{FF2B5EF4-FFF2-40B4-BE49-F238E27FC236}">
                <a16:creationId xmlns:a16="http://schemas.microsoft.com/office/drawing/2014/main" id="{8EA63DC9-611C-93A4-D233-6BF1E9F01D5C}"/>
              </a:ext>
            </a:extLst>
          </p:cNvPr>
          <p:cNvSpPr>
            <a:spLocks noGrp="1"/>
          </p:cNvSpPr>
          <p:nvPr>
            <p:ph type="body" sz="quarter" idx="15"/>
          </p:nvPr>
        </p:nvSpPr>
        <p:spPr/>
        <p:txBody>
          <a:bodyPr/>
          <a:lstStyle/>
          <a:p>
            <a:r>
              <a:rPr lang="pt-BR" dirty="0"/>
              <a:t>JAVA</a:t>
            </a:r>
          </a:p>
          <a:p>
            <a:endParaRPr lang="pt-BR" dirty="0"/>
          </a:p>
        </p:txBody>
      </p:sp>
      <p:sp>
        <p:nvSpPr>
          <p:cNvPr id="5" name="Espaço Reservado para Número de Slide 4">
            <a:extLst>
              <a:ext uri="{FF2B5EF4-FFF2-40B4-BE49-F238E27FC236}">
                <a16:creationId xmlns:a16="http://schemas.microsoft.com/office/drawing/2014/main" id="{BA5F01FC-BB4F-E6D8-065B-7D8D0EBD32D7}"/>
              </a:ext>
            </a:extLst>
          </p:cNvPr>
          <p:cNvSpPr>
            <a:spLocks noGrp="1"/>
          </p:cNvSpPr>
          <p:nvPr>
            <p:ph type="sldNum" sz="quarter" idx="12"/>
          </p:nvPr>
        </p:nvSpPr>
        <p:spPr/>
        <p:txBody>
          <a:bodyPr/>
          <a:lstStyle/>
          <a:p>
            <a:fld id="{4898AEC0-503E-4FA4-859C-D0F72D6E3F79}" type="slidenum">
              <a:rPr lang="en-US" noProof="1" smtClean="0"/>
              <a:pPr/>
              <a:t>27</a:t>
            </a:fld>
            <a:endParaRPr lang="en-US" noProof="1"/>
          </a:p>
        </p:txBody>
      </p:sp>
      <mc:AlternateContent xmlns:mc="http://schemas.openxmlformats.org/markup-compatibility/2006">
        <mc:Choice xmlns:am3d="http://schemas.microsoft.com/office/drawing/2017/model3d" Requires="am3d">
          <p:graphicFrame>
            <p:nvGraphicFramePr>
              <p:cNvPr id="7" name="Modelo 3D 6" descr="Cone Cinza-Escuro">
                <a:extLst>
                  <a:ext uri="{FF2B5EF4-FFF2-40B4-BE49-F238E27FC236}">
                    <a16:creationId xmlns:a16="http://schemas.microsoft.com/office/drawing/2014/main" id="{6EC2E8E1-0D4B-4058-9A34-21A6646691BC}"/>
                  </a:ext>
                </a:extLst>
              </p:cNvPr>
              <p:cNvGraphicFramePr>
                <a:graphicFrameLocks noChangeAspect="1"/>
              </p:cNvGraphicFramePr>
              <p:nvPr/>
            </p:nvGraphicFramePr>
            <p:xfrm>
              <a:off x="380766" y="3479114"/>
              <a:ext cx="1111768" cy="1590559"/>
            </p:xfrm>
            <a:graphic>
              <a:graphicData uri="http://schemas.microsoft.com/office/drawing/2017/model3d">
                <am3d:model3d r:embed="rId2">
                  <am3d:spPr>
                    <a:xfrm>
                      <a:off x="0" y="0"/>
                      <a:ext cx="1111768" cy="1590559"/>
                    </a:xfrm>
                    <a:prstGeom prst="rect">
                      <a:avLst/>
                    </a:prstGeom>
                  </am3d:spPr>
                  <am3d:camera>
                    <am3d:pos x="0" y="0" z="79877068"/>
                    <am3d:up dx="0" dy="36000000" dz="0"/>
                    <am3d:lookAt x="0" y="0" z="0"/>
                    <am3d:perspective fov="2700000"/>
                  </am3d:camera>
                  <am3d:trans>
                    <am3d:meterPerModelUnit n="6704480" d="1000000"/>
                    <am3d:preTrans dx="2" dy="-16922770" dz="-2"/>
                    <am3d:scale>
                      <am3d:sx n="1000000" d="1000000"/>
                      <am3d:sy n="1000000" d="1000000"/>
                      <am3d:sz n="1000000" d="1000000"/>
                    </am3d:scale>
                    <am3d:rot ax="966226" ay="-221239" az="-63815"/>
                    <am3d:postTrans dx="0" dy="0" dz="0"/>
                  </am3d:trans>
                  <am3d:raster rName="Office3DRenderer" rVer="16.0.8326">
                    <am3d:blip r:embed="rId3"/>
                  </am3d:raster>
                  <am3d:objViewport viewportSz="205311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Modelo 3D 6" descr="Cone Cinza-Escuro">
                <a:extLst>
                  <a:ext uri="{FF2B5EF4-FFF2-40B4-BE49-F238E27FC236}">
                    <a16:creationId xmlns:a16="http://schemas.microsoft.com/office/drawing/2014/main" id="{6EC2E8E1-0D4B-4058-9A34-21A6646691BC}"/>
                  </a:ext>
                </a:extLst>
              </p:cNvPr>
              <p:cNvPicPr>
                <a:picLocks noGrp="1" noRot="1" noChangeAspect="1" noMove="1" noResize="1" noEditPoints="1" noAdjustHandles="1" noChangeArrowheads="1" noChangeShapeType="1" noCrop="1"/>
              </p:cNvPicPr>
              <p:nvPr/>
            </p:nvPicPr>
            <p:blipFill>
              <a:blip r:embed="rId3"/>
              <a:stretch>
                <a:fillRect/>
              </a:stretch>
            </p:blipFill>
            <p:spPr>
              <a:xfrm>
                <a:off x="380766" y="3479114"/>
                <a:ext cx="1111768" cy="159055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Modelo 3D 7" descr="Cilindro Cinza-Escuro">
                <a:extLst>
                  <a:ext uri="{FF2B5EF4-FFF2-40B4-BE49-F238E27FC236}">
                    <a16:creationId xmlns:a16="http://schemas.microsoft.com/office/drawing/2014/main" id="{EAEB0ADE-A0F7-1BF0-8C53-C387B2596EF5}"/>
                  </a:ext>
                </a:extLst>
              </p:cNvPr>
              <p:cNvGraphicFramePr>
                <a:graphicFrameLocks noChangeAspect="1"/>
              </p:cNvGraphicFramePr>
              <p:nvPr/>
            </p:nvGraphicFramePr>
            <p:xfrm>
              <a:off x="546854" y="1167053"/>
              <a:ext cx="942508" cy="1407946"/>
            </p:xfrm>
            <a:graphic>
              <a:graphicData uri="http://schemas.microsoft.com/office/drawing/2017/model3d">
                <am3d:model3d r:embed="rId4">
                  <am3d:spPr>
                    <a:xfrm>
                      <a:off x="0" y="0"/>
                      <a:ext cx="942508" cy="1407946"/>
                    </a:xfrm>
                    <a:prstGeom prst="rect">
                      <a:avLst/>
                    </a:prstGeom>
                  </am3d:spPr>
                  <am3d:camera>
                    <am3d:pos x="0" y="0" z="62782805"/>
                    <am3d:up dx="0" dy="36000000" dz="0"/>
                    <am3d:lookAt x="0" y="0" z="0"/>
                    <am3d:perspective fov="2700000"/>
                  </am3d:camera>
                  <am3d:trans>
                    <am3d:meterPerModelUnit n="7159681" d="1000000"/>
                    <am3d:preTrans dx="22" dy="-18000000" dz="6"/>
                    <am3d:scale>
                      <am3d:sx n="1000000" d="1000000"/>
                      <am3d:sy n="1000000" d="1000000"/>
                      <am3d:sz n="1000000" d="1000000"/>
                    </am3d:scale>
                    <am3d:rot ax="2340233" ay="-1770347" az="-1304779"/>
                    <am3d:postTrans dx="0" dy="0" dz="0"/>
                  </am3d:trans>
                  <am3d:raster rName="Office3DRenderer" rVer="16.0.8326">
                    <am3d:blip r:embed="rId5"/>
                  </am3d:raster>
                  <am3d:objViewport viewportSz="16279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Modelo 3D 7" descr="Cilindro Cinza-Escuro">
                <a:extLst>
                  <a:ext uri="{FF2B5EF4-FFF2-40B4-BE49-F238E27FC236}">
                    <a16:creationId xmlns:a16="http://schemas.microsoft.com/office/drawing/2014/main" id="{EAEB0ADE-A0F7-1BF0-8C53-C387B2596EF5}"/>
                  </a:ext>
                </a:extLst>
              </p:cNvPr>
              <p:cNvPicPr>
                <a:picLocks noGrp="1" noRot="1" noChangeAspect="1" noMove="1" noResize="1" noEditPoints="1" noAdjustHandles="1" noChangeArrowheads="1" noChangeShapeType="1" noCrop="1"/>
              </p:cNvPicPr>
              <p:nvPr/>
            </p:nvPicPr>
            <p:blipFill>
              <a:blip r:embed="rId5"/>
              <a:stretch>
                <a:fillRect/>
              </a:stretch>
            </p:blipFill>
            <p:spPr>
              <a:xfrm>
                <a:off x="546854" y="1167053"/>
                <a:ext cx="942508" cy="1407946"/>
              </a:xfrm>
              <a:prstGeom prst="rect">
                <a:avLst/>
              </a:prstGeom>
            </p:spPr>
          </p:pic>
        </mc:Fallback>
      </mc:AlternateContent>
      <p:cxnSp>
        <p:nvCxnSpPr>
          <p:cNvPr id="9" name="Conector de Seta Reta 8">
            <a:extLst>
              <a:ext uri="{FF2B5EF4-FFF2-40B4-BE49-F238E27FC236}">
                <a16:creationId xmlns:a16="http://schemas.microsoft.com/office/drawing/2014/main" id="{D75518CC-B013-48E7-6863-B4C9D9ECB64E}"/>
              </a:ext>
            </a:extLst>
          </p:cNvPr>
          <p:cNvCxnSpPr>
            <a:cxnSpLocks/>
          </p:cNvCxnSpPr>
          <p:nvPr/>
        </p:nvCxnSpPr>
        <p:spPr>
          <a:xfrm flipH="1">
            <a:off x="228968" y="3715040"/>
            <a:ext cx="634118" cy="11049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9">
            <a:extLst>
              <a:ext uri="{FF2B5EF4-FFF2-40B4-BE49-F238E27FC236}">
                <a16:creationId xmlns:a16="http://schemas.microsoft.com/office/drawing/2014/main" id="{7F2498E2-74B2-8B2F-2093-ABC994780827}"/>
              </a:ext>
            </a:extLst>
          </p:cNvPr>
          <p:cNvCxnSpPr>
            <a:cxnSpLocks/>
          </p:cNvCxnSpPr>
          <p:nvPr/>
        </p:nvCxnSpPr>
        <p:spPr>
          <a:xfrm>
            <a:off x="352450" y="5120473"/>
            <a:ext cx="5842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3E994986-E94F-5448-1EB9-8D80DB2C6A18}"/>
              </a:ext>
            </a:extLst>
          </p:cNvPr>
          <p:cNvCxnSpPr>
            <a:cxnSpLocks/>
            <a:endCxn id="7" idx="2"/>
          </p:cNvCxnSpPr>
          <p:nvPr/>
        </p:nvCxnSpPr>
        <p:spPr>
          <a:xfrm>
            <a:off x="936650" y="3715040"/>
            <a:ext cx="0" cy="135463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Conector de Seta Reta 11">
            <a:extLst>
              <a:ext uri="{FF2B5EF4-FFF2-40B4-BE49-F238E27FC236}">
                <a16:creationId xmlns:a16="http://schemas.microsoft.com/office/drawing/2014/main" id="{F4A11283-E756-3E27-3AC1-CD4290A50099}"/>
              </a:ext>
            </a:extLst>
          </p:cNvPr>
          <p:cNvCxnSpPr>
            <a:cxnSpLocks/>
          </p:cNvCxnSpPr>
          <p:nvPr/>
        </p:nvCxnSpPr>
        <p:spPr>
          <a:xfrm>
            <a:off x="546027" y="1326111"/>
            <a:ext cx="0" cy="121832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7FA5A640-64DD-1CB3-1C52-0958DDC40B05}"/>
              </a:ext>
            </a:extLst>
          </p:cNvPr>
          <p:cNvCxnSpPr>
            <a:cxnSpLocks/>
          </p:cNvCxnSpPr>
          <p:nvPr/>
        </p:nvCxnSpPr>
        <p:spPr>
          <a:xfrm flipH="1">
            <a:off x="606676" y="1326111"/>
            <a:ext cx="47612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CaixaDeTexto 13">
            <a:extLst>
              <a:ext uri="{FF2B5EF4-FFF2-40B4-BE49-F238E27FC236}">
                <a16:creationId xmlns:a16="http://schemas.microsoft.com/office/drawing/2014/main" id="{2BAA878C-72A5-B104-E93D-21B4AC8CC294}"/>
              </a:ext>
            </a:extLst>
          </p:cNvPr>
          <p:cNvSpPr txBox="1"/>
          <p:nvPr/>
        </p:nvSpPr>
        <p:spPr>
          <a:xfrm>
            <a:off x="507263" y="5116273"/>
            <a:ext cx="366992" cy="161327"/>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sz="1100" kern="0" dirty="0">
                <a:solidFill>
                  <a:srgbClr val="007BC0"/>
                </a:solidFill>
                <a:latin typeface="Comic Sans MS" panose="030F0702030302020204" pitchFamily="66" charset="0"/>
              </a:rPr>
              <a:t>raio</a:t>
            </a:r>
            <a:endParaRPr kumimoji="0" lang="pt-BR" sz="1100" b="0" i="0" u="none" strike="noStrike" kern="0" cap="none" spc="0" normalizeH="0" baseline="0" noProof="0" dirty="0">
              <a:ln>
                <a:noFill/>
              </a:ln>
              <a:solidFill>
                <a:srgbClr val="007BC0"/>
              </a:solidFill>
              <a:effectLst/>
              <a:uLnTx/>
              <a:uFillTx/>
              <a:latin typeface="Comic Sans MS" panose="030F0702030302020204" pitchFamily="66" charset="0"/>
            </a:endParaRPr>
          </a:p>
        </p:txBody>
      </p:sp>
      <p:sp>
        <p:nvSpPr>
          <p:cNvPr id="15" name="CaixaDeTexto 14">
            <a:extLst>
              <a:ext uri="{FF2B5EF4-FFF2-40B4-BE49-F238E27FC236}">
                <a16:creationId xmlns:a16="http://schemas.microsoft.com/office/drawing/2014/main" id="{315ADA51-3018-9669-36D9-70855044E683}"/>
              </a:ext>
            </a:extLst>
          </p:cNvPr>
          <p:cNvSpPr txBox="1"/>
          <p:nvPr/>
        </p:nvSpPr>
        <p:spPr>
          <a:xfrm rot="18365362">
            <a:off x="142015" y="4181420"/>
            <a:ext cx="610199" cy="153934"/>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100" b="0" i="0" u="none" strike="noStrike" kern="0" cap="none" spc="0" normalizeH="0" baseline="0" noProof="0" dirty="0">
                <a:ln>
                  <a:noFill/>
                </a:ln>
                <a:solidFill>
                  <a:srgbClr val="007BC0"/>
                </a:solidFill>
                <a:effectLst/>
                <a:uLnTx/>
                <a:uFillTx/>
                <a:latin typeface="Comic Sans MS" panose="030F0702030302020204" pitchFamily="66" charset="0"/>
              </a:rPr>
              <a:t>geratriz</a:t>
            </a:r>
          </a:p>
        </p:txBody>
      </p:sp>
      <p:sp>
        <p:nvSpPr>
          <p:cNvPr id="16" name="CaixaDeTexto 15">
            <a:extLst>
              <a:ext uri="{FF2B5EF4-FFF2-40B4-BE49-F238E27FC236}">
                <a16:creationId xmlns:a16="http://schemas.microsoft.com/office/drawing/2014/main" id="{BDDCFA57-1D4A-C728-173B-9CF8F5F37AF8}"/>
              </a:ext>
            </a:extLst>
          </p:cNvPr>
          <p:cNvSpPr txBox="1"/>
          <p:nvPr/>
        </p:nvSpPr>
        <p:spPr>
          <a:xfrm rot="16583135">
            <a:off x="569902" y="4471623"/>
            <a:ext cx="518585" cy="250503"/>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200" b="0" i="0" u="none" strike="noStrike" kern="0" cap="none" spc="0" normalizeH="0" baseline="0" noProof="0" dirty="0">
                <a:ln>
                  <a:noFill/>
                </a:ln>
                <a:solidFill>
                  <a:srgbClr val="007BC0"/>
                </a:solidFill>
                <a:effectLst/>
                <a:uLnTx/>
                <a:uFillTx/>
                <a:latin typeface="Comic Sans MS" panose="030F0702030302020204" pitchFamily="66" charset="0"/>
              </a:rPr>
              <a:t>altura</a:t>
            </a:r>
          </a:p>
        </p:txBody>
      </p:sp>
      <p:sp>
        <p:nvSpPr>
          <p:cNvPr id="17" name="CaixaDeTexto 16">
            <a:extLst>
              <a:ext uri="{FF2B5EF4-FFF2-40B4-BE49-F238E27FC236}">
                <a16:creationId xmlns:a16="http://schemas.microsoft.com/office/drawing/2014/main" id="{F0210943-FE5D-336D-4565-C8FE1B13D108}"/>
              </a:ext>
            </a:extLst>
          </p:cNvPr>
          <p:cNvSpPr txBox="1"/>
          <p:nvPr/>
        </p:nvSpPr>
        <p:spPr>
          <a:xfrm>
            <a:off x="775626" y="1179477"/>
            <a:ext cx="366992" cy="161327"/>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sz="1100" kern="0" dirty="0">
                <a:solidFill>
                  <a:srgbClr val="007BC0"/>
                </a:solidFill>
                <a:latin typeface="Comic Sans MS" panose="030F0702030302020204" pitchFamily="66" charset="0"/>
              </a:rPr>
              <a:t>raio</a:t>
            </a:r>
            <a:endParaRPr kumimoji="0" lang="pt-BR" sz="1100" b="0" i="0" u="none" strike="noStrike" kern="0" cap="none" spc="0" normalizeH="0" baseline="0" noProof="0" dirty="0">
              <a:ln>
                <a:noFill/>
              </a:ln>
              <a:solidFill>
                <a:srgbClr val="007BC0"/>
              </a:solidFill>
              <a:effectLst/>
              <a:uLnTx/>
              <a:uFillTx/>
              <a:latin typeface="Comic Sans MS" panose="030F0702030302020204" pitchFamily="66" charset="0"/>
            </a:endParaRPr>
          </a:p>
        </p:txBody>
      </p:sp>
      <p:sp>
        <p:nvSpPr>
          <p:cNvPr id="18" name="CaixaDeTexto 17">
            <a:extLst>
              <a:ext uri="{FF2B5EF4-FFF2-40B4-BE49-F238E27FC236}">
                <a16:creationId xmlns:a16="http://schemas.microsoft.com/office/drawing/2014/main" id="{FC18E68E-09A5-5ACA-C6F5-F96863953DF9}"/>
              </a:ext>
            </a:extLst>
          </p:cNvPr>
          <p:cNvSpPr txBox="1"/>
          <p:nvPr/>
        </p:nvSpPr>
        <p:spPr>
          <a:xfrm rot="16200000">
            <a:off x="189340" y="1791785"/>
            <a:ext cx="461789" cy="158481"/>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100" b="0" i="0" u="none" strike="noStrike" kern="0" cap="none" spc="0" normalizeH="0" baseline="0" noProof="0" dirty="0">
                <a:ln>
                  <a:noFill/>
                </a:ln>
                <a:solidFill>
                  <a:srgbClr val="007BC0"/>
                </a:solidFill>
                <a:effectLst/>
                <a:uLnTx/>
                <a:uFillTx/>
                <a:latin typeface="Comic Sans MS" panose="030F0702030302020204" pitchFamily="66" charset="0"/>
              </a:rPr>
              <a:t>altura</a:t>
            </a: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28CDDCEE-D84B-979B-BF4E-58231439061B}"/>
                  </a:ext>
                </a:extLst>
              </p:cNvPr>
              <p:cNvSpPr txBox="1"/>
              <p:nvPr/>
            </p:nvSpPr>
            <p:spPr>
              <a:xfrm>
                <a:off x="1629506" y="1452987"/>
                <a:ext cx="3152806" cy="363209"/>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𝑉𝑜𝑙𝑢𝑚𝑒</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𝜋</m:t>
                      </m:r>
                      <m:sSup>
                        <m:sSup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pPr>
                        <m:e>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𝑎𝑙𝑡𝑢𝑟𝑎</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𝑟𝑎𝑖𝑜</m:t>
                          </m:r>
                        </m:e>
                        <m:sup>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2</m:t>
                          </m:r>
                        </m:sup>
                      </m:sSup>
                    </m:oMath>
                  </m:oMathPara>
                </a14:m>
                <a:endParaRPr kumimoji="0" lang="pt-BR" sz="1800" b="0" i="0" u="none" strike="noStrike" kern="0" cap="none" spc="0" normalizeH="0" baseline="0" noProof="0" dirty="0">
                  <a:ln>
                    <a:noFill/>
                  </a:ln>
                  <a:solidFill>
                    <a:srgbClr val="000000"/>
                  </a:solidFill>
                  <a:effectLst/>
                  <a:uLnTx/>
                  <a:uFillTx/>
                </a:endParaRPr>
              </a:p>
            </p:txBody>
          </p:sp>
        </mc:Choice>
        <mc:Fallback xmlns="">
          <p:sp>
            <p:nvSpPr>
              <p:cNvPr id="19" name="CaixaDeTexto 18">
                <a:extLst>
                  <a:ext uri="{FF2B5EF4-FFF2-40B4-BE49-F238E27FC236}">
                    <a16:creationId xmlns:a16="http://schemas.microsoft.com/office/drawing/2014/main" id="{28CDDCEE-D84B-979B-BF4E-58231439061B}"/>
                  </a:ext>
                </a:extLst>
              </p:cNvPr>
              <p:cNvSpPr txBox="1">
                <a:spLocks noRot="1" noChangeAspect="1" noMove="1" noResize="1" noEditPoints="1" noAdjustHandles="1" noChangeArrowheads="1" noChangeShapeType="1" noTextEdit="1"/>
              </p:cNvSpPr>
              <p:nvPr/>
            </p:nvSpPr>
            <p:spPr>
              <a:xfrm>
                <a:off x="1629506" y="1452987"/>
                <a:ext cx="3152806" cy="363209"/>
              </a:xfrm>
              <a:prstGeom prst="rect">
                <a:avLst/>
              </a:prstGeom>
              <a:blipFill>
                <a:blip r:embed="rId6"/>
                <a:stretch>
                  <a:fillRect t="-1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D34C293F-201F-8D51-72A6-E9AA42797E35}"/>
                  </a:ext>
                </a:extLst>
              </p:cNvPr>
              <p:cNvSpPr txBox="1"/>
              <p:nvPr/>
            </p:nvSpPr>
            <p:spPr>
              <a:xfrm>
                <a:off x="1629507" y="1877167"/>
                <a:ext cx="6193693" cy="388800"/>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 xmlns:m="http://schemas.openxmlformats.org/officeDocument/2006/math">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Á</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𝑟𝑒𝑎</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𝑆𝑢𝑝𝑒𝑟𝑓𝑖𝑐𝑖𝑎𝑙</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m:t>
                    </m:r>
                    <m:d>
                      <m:d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ctrlPr>
                      </m:dPr>
                      <m:e>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2∗</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𝜋</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𝑟𝑎𝑖𝑜</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𝑎𝑙𝑡𝑢𝑟𝑎</m:t>
                        </m:r>
                      </m:e>
                    </m:d>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+(2∗</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𝜋</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p>
                      <m:sSup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pPr>
                      <m:e>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𝑟𝑎𝑖𝑜</m:t>
                        </m:r>
                      </m:e>
                      <m:sup>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2</m:t>
                        </m:r>
                      </m:sup>
                    </m:sSup>
                  </m:oMath>
                </a14:m>
                <a:r>
                  <a:rPr kumimoji="0" lang="pt-BR" sz="1800" b="0" i="0" u="none" strike="noStrike" kern="0" cap="none" spc="0" normalizeH="0" baseline="0" noProof="0" dirty="0">
                    <a:ln>
                      <a:noFill/>
                    </a:ln>
                    <a:solidFill>
                      <a:srgbClr val="000000"/>
                    </a:solidFill>
                    <a:effectLst/>
                    <a:uLnTx/>
                    <a:uFillTx/>
                  </a:rPr>
                  <a:t>)</a:t>
                </a:r>
              </a:p>
            </p:txBody>
          </p:sp>
        </mc:Choice>
        <mc:Fallback xmlns="">
          <p:sp>
            <p:nvSpPr>
              <p:cNvPr id="21" name="CaixaDeTexto 20">
                <a:extLst>
                  <a:ext uri="{FF2B5EF4-FFF2-40B4-BE49-F238E27FC236}">
                    <a16:creationId xmlns:a16="http://schemas.microsoft.com/office/drawing/2014/main" id="{D34C293F-201F-8D51-72A6-E9AA42797E35}"/>
                  </a:ext>
                </a:extLst>
              </p:cNvPr>
              <p:cNvSpPr txBox="1">
                <a:spLocks noRot="1" noChangeAspect="1" noMove="1" noResize="1" noEditPoints="1" noAdjustHandles="1" noChangeArrowheads="1" noChangeShapeType="1" noTextEdit="1"/>
              </p:cNvSpPr>
              <p:nvPr/>
            </p:nvSpPr>
            <p:spPr>
              <a:xfrm>
                <a:off x="1629507" y="1877167"/>
                <a:ext cx="6193693" cy="388800"/>
              </a:xfrm>
              <a:prstGeom prst="rect">
                <a:avLst/>
              </a:prstGeom>
              <a:blipFill>
                <a:blip r:embed="rId7"/>
                <a:stretch>
                  <a:fillRect l="-1673" t="-17188" b="-937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4AFAB2D0-9874-D69F-DCA7-4359CADA9125}"/>
                  </a:ext>
                </a:extLst>
              </p:cNvPr>
              <p:cNvSpPr txBox="1"/>
              <p:nvPr/>
            </p:nvSpPr>
            <p:spPr>
              <a:xfrm>
                <a:off x="1644332" y="3995776"/>
                <a:ext cx="3482560" cy="476457"/>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𝑉𝑜𝑙𝑢𝑚𝑒</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m:t>
                      </m:r>
                      <m:f>
                        <m:f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ctrlPr>
                        </m:fPr>
                        <m:num>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1</m:t>
                          </m:r>
                        </m:num>
                        <m:den>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3</m:t>
                          </m:r>
                        </m:den>
                      </m:f>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 </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𝜋</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p>
                        <m:sSup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pPr>
                        <m:e>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𝑟𝑎𝑖𝑜</m:t>
                          </m:r>
                        </m:e>
                        <m:sup>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2</m:t>
                          </m:r>
                        </m:sup>
                      </m:sSup>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𝑎𝑙𝑡𝑢𝑟𝑎</m:t>
                      </m:r>
                    </m:oMath>
                  </m:oMathPara>
                </a14:m>
                <a:endParaRPr kumimoji="0" lang="pt-BR" sz="1800" b="0" i="0" u="none" strike="noStrike" kern="0" cap="none" spc="0" normalizeH="0" baseline="0" noProof="0" dirty="0">
                  <a:ln>
                    <a:noFill/>
                  </a:ln>
                  <a:solidFill>
                    <a:srgbClr val="000000"/>
                  </a:solidFill>
                  <a:effectLst/>
                  <a:uLnTx/>
                  <a:uFillTx/>
                </a:endParaRPr>
              </a:p>
            </p:txBody>
          </p:sp>
        </mc:Choice>
        <mc:Fallback xmlns="">
          <p:sp>
            <p:nvSpPr>
              <p:cNvPr id="23" name="CaixaDeTexto 22">
                <a:extLst>
                  <a:ext uri="{FF2B5EF4-FFF2-40B4-BE49-F238E27FC236}">
                    <a16:creationId xmlns:a16="http://schemas.microsoft.com/office/drawing/2014/main" id="{4AFAB2D0-9874-D69F-DCA7-4359CADA9125}"/>
                  </a:ext>
                </a:extLst>
              </p:cNvPr>
              <p:cNvSpPr txBox="1">
                <a:spLocks noRot="1" noChangeAspect="1" noMove="1" noResize="1" noEditPoints="1" noAdjustHandles="1" noChangeArrowheads="1" noChangeShapeType="1" noTextEdit="1"/>
              </p:cNvSpPr>
              <p:nvPr/>
            </p:nvSpPr>
            <p:spPr>
              <a:xfrm>
                <a:off x="1644332" y="3995776"/>
                <a:ext cx="3482560" cy="476457"/>
              </a:xfrm>
              <a:prstGeom prst="rect">
                <a:avLst/>
              </a:prstGeom>
              <a:blipFill>
                <a:blip r:embed="rId8"/>
                <a:stretch>
                  <a:fillRect b="-759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DA034647-D9AF-8C77-A51E-87C0650EFF39}"/>
                  </a:ext>
                </a:extLst>
              </p:cNvPr>
              <p:cNvSpPr txBox="1"/>
              <p:nvPr/>
            </p:nvSpPr>
            <p:spPr>
              <a:xfrm>
                <a:off x="1629507" y="4533203"/>
                <a:ext cx="4957029" cy="476457"/>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Á</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𝑟𝑒𝑎</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𝑠𝑢𝑝𝑒𝑟𝑓𝑖𝑐𝑖𝑎𝑙</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𝜋</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𝑟𝑎𝑖𝑜</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ad>
                        <m:radPr>
                          <m:degHide m:val="on"/>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radPr>
                        <m:deg/>
                        <m:e>
                          <m:sSup>
                            <m:sSup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pPr>
                            <m:e>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𝑎𝑙𝑡𝑢𝑟𝑎</m:t>
                              </m:r>
                            </m:e>
                            <m:sup>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2</m:t>
                              </m:r>
                            </m:sup>
                          </m:sSup>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p>
                            <m:sSup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pPr>
                            <m:e>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𝑟𝑎𝑖𝑜</m:t>
                              </m:r>
                            </m:e>
                            <m:sup>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2</m:t>
                              </m:r>
                            </m:sup>
                          </m:sSup>
                        </m:e>
                      </m:rad>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m:t>
                      </m:r>
                    </m:oMath>
                  </m:oMathPara>
                </a14:m>
                <a:endParaRPr kumimoji="0" lang="pt-BR" sz="1800" b="0" i="0" u="none" strike="noStrike" kern="0" cap="none" spc="0" normalizeH="0" baseline="0" noProof="0" dirty="0">
                  <a:ln>
                    <a:noFill/>
                  </a:ln>
                  <a:solidFill>
                    <a:srgbClr val="000000"/>
                  </a:solidFill>
                  <a:effectLst/>
                  <a:uLnTx/>
                  <a:uFillTx/>
                </a:endParaRPr>
              </a:p>
            </p:txBody>
          </p:sp>
        </mc:Choice>
        <mc:Fallback xmlns="">
          <p:sp>
            <p:nvSpPr>
              <p:cNvPr id="4" name="CaixaDeTexto 3">
                <a:extLst>
                  <a:ext uri="{FF2B5EF4-FFF2-40B4-BE49-F238E27FC236}">
                    <a16:creationId xmlns:a16="http://schemas.microsoft.com/office/drawing/2014/main" id="{DA034647-D9AF-8C77-A51E-87C0650EFF39}"/>
                  </a:ext>
                </a:extLst>
              </p:cNvPr>
              <p:cNvSpPr txBox="1">
                <a:spLocks noRot="1" noChangeAspect="1" noMove="1" noResize="1" noEditPoints="1" noAdjustHandles="1" noChangeArrowheads="1" noChangeShapeType="1" noTextEdit="1"/>
              </p:cNvSpPr>
              <p:nvPr/>
            </p:nvSpPr>
            <p:spPr>
              <a:xfrm>
                <a:off x="1629507" y="4533203"/>
                <a:ext cx="4957029" cy="476457"/>
              </a:xfrm>
              <a:prstGeom prst="rect">
                <a:avLst/>
              </a:prstGeom>
              <a:blipFill>
                <a:blip r:embed="rId9"/>
                <a:stretch>
                  <a:fillRect l="-738"/>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C6C9B124-BD23-18DF-D441-AB26C3A100E9}"/>
              </a:ext>
            </a:extLst>
          </p:cNvPr>
          <p:cNvSpPr txBox="1"/>
          <p:nvPr/>
        </p:nvSpPr>
        <p:spPr>
          <a:xfrm>
            <a:off x="1934137" y="1146839"/>
            <a:ext cx="1129494" cy="30614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800" b="1" i="0" u="none" strike="noStrike" kern="0" cap="none" spc="0" normalizeH="0" baseline="0" noProof="0" dirty="0">
                <a:ln>
                  <a:noFill/>
                </a:ln>
                <a:solidFill>
                  <a:srgbClr val="000000"/>
                </a:solidFill>
                <a:effectLst/>
                <a:uLnTx/>
                <a:uFillTx/>
              </a:rPr>
              <a:t>CILINDRO</a:t>
            </a:r>
          </a:p>
        </p:txBody>
      </p:sp>
      <p:sp>
        <p:nvSpPr>
          <p:cNvPr id="20" name="CaixaDeTexto 19">
            <a:extLst>
              <a:ext uri="{FF2B5EF4-FFF2-40B4-BE49-F238E27FC236}">
                <a16:creationId xmlns:a16="http://schemas.microsoft.com/office/drawing/2014/main" id="{4858214D-4256-1393-ACD9-0BB32D5448A2}"/>
              </a:ext>
            </a:extLst>
          </p:cNvPr>
          <p:cNvSpPr txBox="1"/>
          <p:nvPr/>
        </p:nvSpPr>
        <p:spPr>
          <a:xfrm>
            <a:off x="1854684" y="3628657"/>
            <a:ext cx="753700" cy="30614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800" b="1" i="0" u="none" strike="noStrike" kern="0" cap="none" spc="0" normalizeH="0" baseline="0" noProof="0" dirty="0">
                <a:ln>
                  <a:noFill/>
                </a:ln>
                <a:solidFill>
                  <a:srgbClr val="000000"/>
                </a:solidFill>
                <a:effectLst/>
                <a:uLnTx/>
                <a:uFillTx/>
              </a:rPr>
              <a:t>CONE</a:t>
            </a:r>
          </a:p>
        </p:txBody>
      </p:sp>
    </p:spTree>
    <p:extLst>
      <p:ext uri="{BB962C8B-B14F-4D97-AF65-F5344CB8AC3E}">
        <p14:creationId xmlns:p14="http://schemas.microsoft.com/office/powerpoint/2010/main" val="40917198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11B71D-E3AF-26C3-D842-C831826034D3}"/>
              </a:ext>
            </a:extLst>
          </p:cNvPr>
          <p:cNvSpPr>
            <a:spLocks noGrp="1"/>
          </p:cNvSpPr>
          <p:nvPr>
            <p:ph type="title"/>
          </p:nvPr>
        </p:nvSpPr>
        <p:spPr/>
        <p:txBody>
          <a:bodyPr/>
          <a:lstStyle/>
          <a:p>
            <a:r>
              <a:rPr lang="pt-BR" dirty="0"/>
              <a:t>Calculadora Geométrica 	</a:t>
            </a:r>
          </a:p>
        </p:txBody>
      </p:sp>
      <p:sp>
        <p:nvSpPr>
          <p:cNvPr id="3" name="Espaço Reservado para Texto 2">
            <a:extLst>
              <a:ext uri="{FF2B5EF4-FFF2-40B4-BE49-F238E27FC236}">
                <a16:creationId xmlns:a16="http://schemas.microsoft.com/office/drawing/2014/main" id="{9F20D610-E848-32E7-BE88-68797316C12D}"/>
              </a:ext>
            </a:extLst>
          </p:cNvPr>
          <p:cNvSpPr>
            <a:spLocks noGrp="1"/>
          </p:cNvSpPr>
          <p:nvPr>
            <p:ph type="body" sz="quarter" idx="15"/>
          </p:nvPr>
        </p:nvSpPr>
        <p:spPr/>
        <p:txBody>
          <a:bodyPr/>
          <a:lstStyle/>
          <a:p>
            <a:r>
              <a:rPr lang="pt-BR" dirty="0"/>
              <a:t>JAVA</a:t>
            </a:r>
          </a:p>
          <a:p>
            <a:endParaRPr lang="pt-BR" dirty="0"/>
          </a:p>
        </p:txBody>
      </p:sp>
      <p:sp>
        <p:nvSpPr>
          <p:cNvPr id="5" name="Espaço Reservado para Número de Slide 4">
            <a:extLst>
              <a:ext uri="{FF2B5EF4-FFF2-40B4-BE49-F238E27FC236}">
                <a16:creationId xmlns:a16="http://schemas.microsoft.com/office/drawing/2014/main" id="{CC2717F9-26E7-C2C1-E184-D46956ACC11F}"/>
              </a:ext>
            </a:extLst>
          </p:cNvPr>
          <p:cNvSpPr>
            <a:spLocks noGrp="1"/>
          </p:cNvSpPr>
          <p:nvPr>
            <p:ph type="sldNum" sz="quarter" idx="12"/>
          </p:nvPr>
        </p:nvSpPr>
        <p:spPr/>
        <p:txBody>
          <a:bodyPr/>
          <a:lstStyle/>
          <a:p>
            <a:fld id="{4898AEC0-503E-4FA4-859C-D0F72D6E3F79}" type="slidenum">
              <a:rPr lang="en-US" noProof="1" smtClean="0"/>
              <a:pPr/>
              <a:t>28</a:t>
            </a:fld>
            <a:endParaRPr lang="en-US" noProof="1"/>
          </a:p>
        </p:txBody>
      </p:sp>
      <mc:AlternateContent xmlns:mc="http://schemas.openxmlformats.org/markup-compatibility/2006">
        <mc:Choice xmlns:am3d="http://schemas.microsoft.com/office/drawing/2017/model3d" Requires="am3d">
          <p:graphicFrame>
            <p:nvGraphicFramePr>
              <p:cNvPr id="8" name="Modelo 3D 7" descr="Esfera Cinza-Escuro">
                <a:extLst>
                  <a:ext uri="{FF2B5EF4-FFF2-40B4-BE49-F238E27FC236}">
                    <a16:creationId xmlns:a16="http://schemas.microsoft.com/office/drawing/2014/main" id="{621F702D-A7AD-96AA-AE1B-EDBBB0691451}"/>
                  </a:ext>
                </a:extLst>
              </p:cNvPr>
              <p:cNvGraphicFramePr/>
              <p:nvPr/>
            </p:nvGraphicFramePr>
            <p:xfrm>
              <a:off x="301855" y="3314477"/>
              <a:ext cx="1364186" cy="1797044"/>
            </p:xfrm>
            <a:graphic>
              <a:graphicData uri="http://schemas.microsoft.com/office/drawing/2017/model3d">
                <am3d:model3d r:embed="rId2">
                  <am3d:spPr>
                    <a:xfrm>
                      <a:off x="0" y="0"/>
                      <a:ext cx="1364186" cy="1797044"/>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m3d:postTrans dx="0" dy="0" dz="0"/>
                  </am3d:trans>
                  <am3d:raster rName="Office3DRenderer" rVer="16.0.8326">
                    <am3d:blip r:embed="rId3"/>
                  </am3d:raster>
                  <am3d:objViewport viewportSz="234818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Modelo 3D 7" descr="Esfera Cinza-Escuro">
                <a:extLst>
                  <a:ext uri="{FF2B5EF4-FFF2-40B4-BE49-F238E27FC236}">
                    <a16:creationId xmlns:a16="http://schemas.microsoft.com/office/drawing/2014/main" id="{621F702D-A7AD-96AA-AE1B-EDBBB0691451}"/>
                  </a:ext>
                </a:extLst>
              </p:cNvPr>
              <p:cNvPicPr>
                <a:picLocks noGrp="1" noRot="1" noChangeAspect="1" noMove="1" noResize="1" noEditPoints="1" noAdjustHandles="1" noChangeArrowheads="1" noChangeShapeType="1" noCrop="1"/>
              </p:cNvPicPr>
              <p:nvPr/>
            </p:nvPicPr>
            <p:blipFill>
              <a:blip r:embed="rId3"/>
              <a:stretch>
                <a:fillRect/>
              </a:stretch>
            </p:blipFill>
            <p:spPr>
              <a:xfrm>
                <a:off x="301855" y="3314477"/>
                <a:ext cx="1364186" cy="179704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9" name="Modelo 3D 18" descr="Pirâmide Cinza-Escuro">
                <a:extLst>
                  <a:ext uri="{FF2B5EF4-FFF2-40B4-BE49-F238E27FC236}">
                    <a16:creationId xmlns:a16="http://schemas.microsoft.com/office/drawing/2014/main" id="{257FEC2F-D6E1-F5FE-7271-5CF560FE0CE1}"/>
                  </a:ext>
                </a:extLst>
              </p:cNvPr>
              <p:cNvGraphicFramePr>
                <a:graphicFrameLocks noChangeAspect="1"/>
              </p:cNvGraphicFramePr>
              <p:nvPr/>
            </p:nvGraphicFramePr>
            <p:xfrm>
              <a:off x="426180" y="1247461"/>
              <a:ext cx="1504004" cy="1408069"/>
            </p:xfrm>
            <a:graphic>
              <a:graphicData uri="http://schemas.microsoft.com/office/drawing/2017/model3d">
                <am3d:model3d r:embed="rId4">
                  <am3d:spPr>
                    <a:xfrm>
                      <a:off x="0" y="0"/>
                      <a:ext cx="1504004" cy="1408069"/>
                    </a:xfrm>
                    <a:prstGeom prst="rect">
                      <a:avLst/>
                    </a:prstGeom>
                  </am3d:spPr>
                  <am3d:camera>
                    <am3d:pos x="0" y="0" z="70960676"/>
                    <am3d:up dx="0" dy="36000000" dz="0"/>
                    <am3d:lookAt x="0" y="0" z="0"/>
                    <am3d:perspective fov="2700000"/>
                  </am3d:camera>
                  <am3d:trans>
                    <am3d:meterPerModelUnit n="4134103" d="1000000"/>
                    <am3d:preTrans dx="0" dy="-10695087" dz="0"/>
                    <am3d:scale>
                      <am3d:sx n="1000000" d="1000000"/>
                      <am3d:sy n="1000000" d="1000000"/>
                      <am3d:sz n="1000000" d="1000000"/>
                    </am3d:scale>
                    <am3d:rot ax="523104" ay="-258868" az="-39665"/>
                    <am3d:postTrans dx="0" dy="0" dz="0"/>
                  </am3d:trans>
                  <am3d:raster rName="Office3DRenderer" rVer="16.0.8326">
                    <am3d:blip r:embed="rId5"/>
                  </am3d:raster>
                  <am3d:objViewport viewportSz="236071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Modelo 3D 18" descr="Pirâmide Cinza-Escuro">
                <a:extLst>
                  <a:ext uri="{FF2B5EF4-FFF2-40B4-BE49-F238E27FC236}">
                    <a16:creationId xmlns:a16="http://schemas.microsoft.com/office/drawing/2014/main" id="{257FEC2F-D6E1-F5FE-7271-5CF560FE0CE1}"/>
                  </a:ext>
                </a:extLst>
              </p:cNvPr>
              <p:cNvPicPr>
                <a:picLocks noGrp="1" noRot="1" noChangeAspect="1" noMove="1" noResize="1" noEditPoints="1" noAdjustHandles="1" noChangeArrowheads="1" noChangeShapeType="1" noCrop="1"/>
              </p:cNvPicPr>
              <p:nvPr/>
            </p:nvPicPr>
            <p:blipFill>
              <a:blip r:embed="rId5"/>
              <a:stretch>
                <a:fillRect/>
              </a:stretch>
            </p:blipFill>
            <p:spPr>
              <a:xfrm>
                <a:off x="426180" y="1247461"/>
                <a:ext cx="1504004" cy="1408069"/>
              </a:xfrm>
              <a:prstGeom prst="rect">
                <a:avLst/>
              </a:prstGeom>
            </p:spPr>
          </p:pic>
        </mc:Fallback>
      </mc:AlternateContent>
      <p:cxnSp>
        <p:nvCxnSpPr>
          <p:cNvPr id="20" name="Conector de Seta Reta 19">
            <a:extLst>
              <a:ext uri="{FF2B5EF4-FFF2-40B4-BE49-F238E27FC236}">
                <a16:creationId xmlns:a16="http://schemas.microsoft.com/office/drawing/2014/main" id="{D1EC425D-4194-B795-FB2B-0FB8D8231DD6}"/>
              </a:ext>
            </a:extLst>
          </p:cNvPr>
          <p:cNvCxnSpPr>
            <a:cxnSpLocks/>
          </p:cNvCxnSpPr>
          <p:nvPr/>
        </p:nvCxnSpPr>
        <p:spPr>
          <a:xfrm flipH="1">
            <a:off x="1116335" y="2445085"/>
            <a:ext cx="813849" cy="28537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3DBBDFA2-D91F-16BB-86BC-319B2A70A425}"/>
              </a:ext>
            </a:extLst>
          </p:cNvPr>
          <p:cNvCxnSpPr>
            <a:cxnSpLocks/>
          </p:cNvCxnSpPr>
          <p:nvPr/>
        </p:nvCxnSpPr>
        <p:spPr>
          <a:xfrm>
            <a:off x="443500" y="1490786"/>
            <a:ext cx="0" cy="87538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C31B699E-01FE-B7C7-79B2-E516DFC38035}"/>
              </a:ext>
            </a:extLst>
          </p:cNvPr>
          <p:cNvCxnSpPr>
            <a:cxnSpLocks/>
            <a:endCxn id="8" idx="1"/>
          </p:cNvCxnSpPr>
          <p:nvPr/>
        </p:nvCxnSpPr>
        <p:spPr>
          <a:xfrm flipH="1">
            <a:off x="301855" y="4212999"/>
            <a:ext cx="68209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CaixaDeTexto 26">
            <a:extLst>
              <a:ext uri="{FF2B5EF4-FFF2-40B4-BE49-F238E27FC236}">
                <a16:creationId xmlns:a16="http://schemas.microsoft.com/office/drawing/2014/main" id="{51000B5E-A506-AF27-15E0-531C293C9C7C}"/>
              </a:ext>
            </a:extLst>
          </p:cNvPr>
          <p:cNvSpPr txBox="1"/>
          <p:nvPr/>
        </p:nvSpPr>
        <p:spPr>
          <a:xfrm rot="20446616">
            <a:off x="1104760" y="2584636"/>
            <a:ext cx="987075" cy="125867"/>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100" b="0" i="0" u="none" strike="noStrike" kern="0" cap="none" spc="0" normalizeH="0" baseline="0" noProof="0" dirty="0">
                <a:ln>
                  <a:noFill/>
                </a:ln>
                <a:solidFill>
                  <a:srgbClr val="007BC0"/>
                </a:solidFill>
                <a:effectLst/>
                <a:uLnTx/>
                <a:uFillTx/>
                <a:latin typeface="Comic Sans MS" panose="030F0702030302020204" pitchFamily="66" charset="0"/>
              </a:rPr>
              <a:t>Aresta da base</a:t>
            </a:r>
          </a:p>
        </p:txBody>
      </p:sp>
      <p:cxnSp>
        <p:nvCxnSpPr>
          <p:cNvPr id="31" name="Conector de Seta Reta 30">
            <a:extLst>
              <a:ext uri="{FF2B5EF4-FFF2-40B4-BE49-F238E27FC236}">
                <a16:creationId xmlns:a16="http://schemas.microsoft.com/office/drawing/2014/main" id="{1F7CA7B0-3465-1386-696C-675CBC1051A9}"/>
              </a:ext>
            </a:extLst>
          </p:cNvPr>
          <p:cNvCxnSpPr>
            <a:cxnSpLocks/>
          </p:cNvCxnSpPr>
          <p:nvPr/>
        </p:nvCxnSpPr>
        <p:spPr>
          <a:xfrm>
            <a:off x="1178182" y="1581566"/>
            <a:ext cx="295018" cy="93303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CaixaDeTexto 36">
            <a:extLst>
              <a:ext uri="{FF2B5EF4-FFF2-40B4-BE49-F238E27FC236}">
                <a16:creationId xmlns:a16="http://schemas.microsoft.com/office/drawing/2014/main" id="{FF6DB456-142B-BB97-BC5F-54B6957FD2DE}"/>
              </a:ext>
            </a:extLst>
          </p:cNvPr>
          <p:cNvSpPr txBox="1"/>
          <p:nvPr/>
        </p:nvSpPr>
        <p:spPr>
          <a:xfrm rot="16200000">
            <a:off x="135339" y="1854721"/>
            <a:ext cx="430454" cy="13390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sz="1100" kern="0" dirty="0">
                <a:solidFill>
                  <a:srgbClr val="007BC0"/>
                </a:solidFill>
                <a:latin typeface="Comic Sans MS" panose="030F0702030302020204" pitchFamily="66" charset="0"/>
              </a:rPr>
              <a:t>altura</a:t>
            </a:r>
            <a:endParaRPr kumimoji="0" lang="pt-BR" sz="1100" b="0" i="0" u="none" strike="noStrike" kern="0" cap="none" spc="0" normalizeH="0" baseline="0" noProof="0" dirty="0">
              <a:ln>
                <a:noFill/>
              </a:ln>
              <a:solidFill>
                <a:srgbClr val="007BC0"/>
              </a:solidFill>
              <a:effectLst/>
              <a:uLnTx/>
              <a:uFillTx/>
              <a:latin typeface="Comic Sans MS" panose="030F0702030302020204" pitchFamily="66" charset="0"/>
            </a:endParaRPr>
          </a:p>
        </p:txBody>
      </p:sp>
      <p:sp>
        <p:nvSpPr>
          <p:cNvPr id="38" name="CaixaDeTexto 37">
            <a:extLst>
              <a:ext uri="{FF2B5EF4-FFF2-40B4-BE49-F238E27FC236}">
                <a16:creationId xmlns:a16="http://schemas.microsoft.com/office/drawing/2014/main" id="{E5B62ACB-6FAE-10C2-CC2F-AC0531D73474}"/>
              </a:ext>
            </a:extLst>
          </p:cNvPr>
          <p:cNvSpPr txBox="1"/>
          <p:nvPr/>
        </p:nvSpPr>
        <p:spPr>
          <a:xfrm rot="4232285">
            <a:off x="1132920" y="2053899"/>
            <a:ext cx="594569" cy="155885"/>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100" b="0" i="0" u="none" strike="noStrike" kern="0" cap="none" spc="0" normalizeH="0" baseline="0" noProof="0" dirty="0">
                <a:ln>
                  <a:noFill/>
                </a:ln>
                <a:solidFill>
                  <a:srgbClr val="007BC0"/>
                </a:solidFill>
                <a:effectLst/>
                <a:uLnTx/>
                <a:uFillTx/>
                <a:latin typeface="Comic Sans MS" panose="030F0702030302020204" pitchFamily="66" charset="0"/>
              </a:rPr>
              <a:t>apótema</a:t>
            </a:r>
          </a:p>
        </p:txBody>
      </p:sp>
      <p:sp>
        <p:nvSpPr>
          <p:cNvPr id="42" name="CaixaDeTexto 41">
            <a:extLst>
              <a:ext uri="{FF2B5EF4-FFF2-40B4-BE49-F238E27FC236}">
                <a16:creationId xmlns:a16="http://schemas.microsoft.com/office/drawing/2014/main" id="{9FE43EBC-C9FA-0308-3558-9A1CB2AB5B18}"/>
              </a:ext>
            </a:extLst>
          </p:cNvPr>
          <p:cNvSpPr txBox="1"/>
          <p:nvPr/>
        </p:nvSpPr>
        <p:spPr>
          <a:xfrm>
            <a:off x="536185" y="4044379"/>
            <a:ext cx="276616" cy="168614"/>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sz="1100" kern="0" dirty="0">
                <a:solidFill>
                  <a:srgbClr val="007BC0"/>
                </a:solidFill>
                <a:latin typeface="Comic Sans MS" panose="030F0702030302020204" pitchFamily="66" charset="0"/>
              </a:rPr>
              <a:t>raio</a:t>
            </a:r>
            <a:endParaRPr kumimoji="0" lang="pt-BR" sz="1100" b="0" i="0" u="none" strike="noStrike" kern="0" cap="none" spc="0" normalizeH="0" baseline="0" noProof="0" dirty="0">
              <a:ln>
                <a:noFill/>
              </a:ln>
              <a:solidFill>
                <a:srgbClr val="007BC0"/>
              </a:solidFill>
              <a:effectLst/>
              <a:uLnTx/>
              <a:uFillTx/>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F3D96632-B90E-ADBC-A3AE-32487251236F}"/>
                  </a:ext>
                </a:extLst>
              </p:cNvPr>
              <p:cNvSpPr txBox="1"/>
              <p:nvPr/>
            </p:nvSpPr>
            <p:spPr>
              <a:xfrm>
                <a:off x="2225202" y="1629339"/>
                <a:ext cx="7317876" cy="388800"/>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Á</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𝑟𝑒𝑎</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𝑠𝑢𝑝𝑒𝑟𝑓𝑖𝑐𝑖𝑎𝑙</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m:t>
                      </m:r>
                      <m:d>
                        <m:d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ctrlPr>
                        </m:dPr>
                        <m:e>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2∗ </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𝑎𝑟𝑒𝑠𝑡𝑎</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𝑑𝑎</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𝑏𝑎𝑠𝑒</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𝑎𝑝𝑜𝑡𝑒𝑚𝑎</m:t>
                          </m:r>
                        </m:e>
                      </m:d>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m:t>
                      </m:r>
                      <m:sSup>
                        <m:sSup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ctrlPr>
                        </m:sSupPr>
                        <m:e>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𝑎𝑟𝑒𝑠𝑡𝑎</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𝑑𝑎</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𝑏𝑎𝑠𝑒</m:t>
                          </m:r>
                        </m:e>
                        <m:sup>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2</m:t>
                          </m:r>
                        </m:sup>
                      </m:sSup>
                    </m:oMath>
                  </m:oMathPara>
                </a14:m>
                <a:endParaRPr kumimoji="0" lang="pt-BR" sz="1800" b="0" i="0" u="none" strike="noStrike" kern="0" cap="none" spc="0" normalizeH="0" baseline="0" noProof="0" dirty="0">
                  <a:ln>
                    <a:noFill/>
                  </a:ln>
                  <a:solidFill>
                    <a:srgbClr val="000000"/>
                  </a:solidFill>
                  <a:effectLst/>
                  <a:uLnTx/>
                  <a:uFillTx/>
                </a:endParaRPr>
              </a:p>
            </p:txBody>
          </p:sp>
        </mc:Choice>
        <mc:Fallback xmlns="">
          <p:sp>
            <p:nvSpPr>
              <p:cNvPr id="6" name="CaixaDeTexto 5">
                <a:extLst>
                  <a:ext uri="{FF2B5EF4-FFF2-40B4-BE49-F238E27FC236}">
                    <a16:creationId xmlns:a16="http://schemas.microsoft.com/office/drawing/2014/main" id="{F3D96632-B90E-ADBC-A3AE-32487251236F}"/>
                  </a:ext>
                </a:extLst>
              </p:cNvPr>
              <p:cNvSpPr txBox="1">
                <a:spLocks noRot="1" noChangeAspect="1" noMove="1" noResize="1" noEditPoints="1" noAdjustHandles="1" noChangeArrowheads="1" noChangeShapeType="1" noTextEdit="1"/>
              </p:cNvSpPr>
              <p:nvPr/>
            </p:nvSpPr>
            <p:spPr>
              <a:xfrm>
                <a:off x="2225202" y="1629339"/>
                <a:ext cx="7317876" cy="388800"/>
              </a:xfrm>
              <a:prstGeom prst="rect">
                <a:avLst/>
              </a:prstGeom>
              <a:blipFill>
                <a:blip r:embed="rId6"/>
                <a:stretch>
                  <a:fillRect l="-833" t="-4688" r="-25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70999287-FEA6-88CA-A59F-BF6505620EAE}"/>
                  </a:ext>
                </a:extLst>
              </p:cNvPr>
              <p:cNvSpPr txBox="1"/>
              <p:nvPr/>
            </p:nvSpPr>
            <p:spPr>
              <a:xfrm>
                <a:off x="2225202" y="2203728"/>
                <a:ext cx="3786554" cy="443841"/>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𝑉𝑜𝑙𝑢𝑚𝑒</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m:t>
                      </m:r>
                      <m:d>
                        <m:d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ctrlPr>
                        </m:dPr>
                        <m:e>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Á</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𝑟𝑒𝑎</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𝑑𝑎</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𝑏𝑎𝑠𝑒</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𝑎𝑙𝑡𝑢𝑟𝑎</m:t>
                          </m:r>
                        </m:e>
                      </m:d>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/3</m:t>
                      </m:r>
                    </m:oMath>
                  </m:oMathPara>
                </a14:m>
                <a:endParaRPr kumimoji="0" lang="pt-BR" sz="1800" b="0" i="0" u="none" strike="noStrike" kern="0" cap="none" spc="0" normalizeH="0" baseline="0" noProof="0" dirty="0">
                  <a:ln>
                    <a:noFill/>
                  </a:ln>
                  <a:solidFill>
                    <a:srgbClr val="000000"/>
                  </a:solidFill>
                  <a:effectLst/>
                  <a:uLnTx/>
                  <a:uFillTx/>
                </a:endParaRPr>
              </a:p>
            </p:txBody>
          </p:sp>
        </mc:Choice>
        <mc:Fallback xmlns="">
          <p:sp>
            <p:nvSpPr>
              <p:cNvPr id="7" name="CaixaDeTexto 6">
                <a:extLst>
                  <a:ext uri="{FF2B5EF4-FFF2-40B4-BE49-F238E27FC236}">
                    <a16:creationId xmlns:a16="http://schemas.microsoft.com/office/drawing/2014/main" id="{70999287-FEA6-88CA-A59F-BF6505620EAE}"/>
                  </a:ext>
                </a:extLst>
              </p:cNvPr>
              <p:cNvSpPr txBox="1">
                <a:spLocks noRot="1" noChangeAspect="1" noMove="1" noResize="1" noEditPoints="1" noAdjustHandles="1" noChangeArrowheads="1" noChangeShapeType="1" noTextEdit="1"/>
              </p:cNvSpPr>
              <p:nvPr/>
            </p:nvSpPr>
            <p:spPr>
              <a:xfrm>
                <a:off x="2225202" y="2203728"/>
                <a:ext cx="3786554" cy="443841"/>
              </a:xfrm>
              <a:prstGeom prst="rect">
                <a:avLst/>
              </a:prstGeom>
              <a:blipFill>
                <a:blip r:embed="rId7"/>
                <a:stretch>
                  <a:fillRect l="-2254" t="-4167" r="-24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11D6BEAE-AED7-EDC4-4DEB-BBF173A5529A}"/>
                  </a:ext>
                </a:extLst>
              </p:cNvPr>
              <p:cNvSpPr txBox="1"/>
              <p:nvPr/>
            </p:nvSpPr>
            <p:spPr>
              <a:xfrm>
                <a:off x="2225202" y="3934286"/>
                <a:ext cx="3083170" cy="388800"/>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Á</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𝑟𝑒𝑎</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𝑠𝑢𝑝𝑒𝑟𝑓𝑖𝑐𝑖𝑎𝑙</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=4</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𝜋</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 </m:t>
                      </m:r>
                      <m:sSup>
                        <m:sSup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pPr>
                        <m:e>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𝑟𝑎𝑖𝑜</m:t>
                          </m:r>
                        </m:e>
                        <m:sup>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2</m:t>
                          </m:r>
                        </m:sup>
                      </m:sSup>
                    </m:oMath>
                  </m:oMathPara>
                </a14:m>
                <a:endParaRPr kumimoji="0" lang="pt-BR" sz="1800" b="0" i="0" u="none" strike="noStrike" kern="0" cap="none" spc="0" normalizeH="0" baseline="0" noProof="0" dirty="0">
                  <a:ln>
                    <a:noFill/>
                  </a:ln>
                  <a:solidFill>
                    <a:srgbClr val="000000"/>
                  </a:solidFill>
                  <a:effectLst/>
                  <a:uLnTx/>
                  <a:uFillTx/>
                </a:endParaRPr>
              </a:p>
            </p:txBody>
          </p:sp>
        </mc:Choice>
        <mc:Fallback xmlns="">
          <p:sp>
            <p:nvSpPr>
              <p:cNvPr id="9" name="CaixaDeTexto 8">
                <a:extLst>
                  <a:ext uri="{FF2B5EF4-FFF2-40B4-BE49-F238E27FC236}">
                    <a16:creationId xmlns:a16="http://schemas.microsoft.com/office/drawing/2014/main" id="{11D6BEAE-AED7-EDC4-4DEB-BBF173A5529A}"/>
                  </a:ext>
                </a:extLst>
              </p:cNvPr>
              <p:cNvSpPr txBox="1">
                <a:spLocks noRot="1" noChangeAspect="1" noMove="1" noResize="1" noEditPoints="1" noAdjustHandles="1" noChangeArrowheads="1" noChangeShapeType="1" noTextEdit="1"/>
              </p:cNvSpPr>
              <p:nvPr/>
            </p:nvSpPr>
            <p:spPr>
              <a:xfrm>
                <a:off x="2225202" y="3934286"/>
                <a:ext cx="3083170" cy="388800"/>
              </a:xfrm>
              <a:prstGeom prst="rect">
                <a:avLst/>
              </a:prstGeom>
              <a:blipFill>
                <a:blip r:embed="rId8"/>
                <a:stretch>
                  <a:fillRect l="-3360" t="-4688" r="-177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017DCD0D-8E6F-3433-E6C6-BC99C963C1CF}"/>
                  </a:ext>
                </a:extLst>
              </p:cNvPr>
              <p:cNvSpPr txBox="1"/>
              <p:nvPr/>
            </p:nvSpPr>
            <p:spPr>
              <a:xfrm>
                <a:off x="2085038" y="4394631"/>
                <a:ext cx="2409322" cy="604309"/>
              </a:xfrm>
              <a:prstGeom prst="rect">
                <a:avLst/>
              </a:prstGeom>
              <a:noFill/>
            </p:spPr>
            <p:txBody>
              <a:bodyPr wrap="none" lIns="0" tIns="0" rIns="0" bIns="0" rtlCol="0">
                <a:noAutofit/>
              </a:bodyPr>
              <a:lstStyle/>
              <a:p>
                <a:pPr fontAlgn="auto">
                  <a:spcBef>
                    <a:spcPts val="500"/>
                  </a:spcBef>
                  <a:spcAft>
                    <a:spcPts val="0"/>
                  </a:spcAft>
                </a:pPr>
                <a14:m>
                  <m:oMathPara xmlns:m="http://schemas.openxmlformats.org/officeDocument/2006/math">
                    <m:oMathParaPr>
                      <m:jc m:val="centerGroup"/>
                    </m:oMathParaPr>
                    <m:oMath xmlns:m="http://schemas.openxmlformats.org/officeDocument/2006/math">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𝑉𝑜𝑙𝑢𝑚𝑒</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m:t>
                      </m:r>
                      <m:f>
                        <m:f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ctrlPr>
                        </m:fPr>
                        <m:num>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4</m:t>
                          </m:r>
                        </m:num>
                        <m:den>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3</m:t>
                          </m:r>
                        </m:den>
                      </m:f>
                      <m:r>
                        <a:rPr lang="pt-BR" i="1" kern="0">
                          <a:solidFill>
                            <a:srgbClr val="000000"/>
                          </a:solidFill>
                          <a:latin typeface="Cambria Math" panose="02040503050406030204" pitchFamily="18" charset="0"/>
                          <a:ea typeface="Cambria Math" panose="02040503050406030204" pitchFamily="18" charset="0"/>
                        </a:rPr>
                        <m:t>𝜋</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m:t>
                      </m:r>
                      <m:sSup>
                        <m:sSup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ctrlPr>
                        </m:sSupPr>
                        <m:e>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𝑟𝑎𝑖𝑜</m:t>
                          </m:r>
                        </m:e>
                        <m:sup>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3</m:t>
                          </m:r>
                        </m:sup>
                      </m:sSup>
                    </m:oMath>
                  </m:oMathPara>
                </a14:m>
                <a:endParaRPr kumimoji="0" lang="pt-BR" sz="1800" b="0" i="0" u="none" strike="noStrike" kern="0" cap="none" spc="0" normalizeH="0" baseline="0" noProof="0" dirty="0">
                  <a:ln>
                    <a:noFill/>
                  </a:ln>
                  <a:solidFill>
                    <a:srgbClr val="000000"/>
                  </a:solidFill>
                  <a:effectLst/>
                  <a:uLnTx/>
                  <a:uFillTx/>
                </a:endParaRPr>
              </a:p>
            </p:txBody>
          </p:sp>
        </mc:Choice>
        <mc:Fallback xmlns="">
          <p:sp>
            <p:nvSpPr>
              <p:cNvPr id="10" name="CaixaDeTexto 9">
                <a:extLst>
                  <a:ext uri="{FF2B5EF4-FFF2-40B4-BE49-F238E27FC236}">
                    <a16:creationId xmlns:a16="http://schemas.microsoft.com/office/drawing/2014/main" id="{017DCD0D-8E6F-3433-E6C6-BC99C963C1CF}"/>
                  </a:ext>
                </a:extLst>
              </p:cNvPr>
              <p:cNvSpPr txBox="1">
                <a:spLocks noRot="1" noChangeAspect="1" noMove="1" noResize="1" noEditPoints="1" noAdjustHandles="1" noChangeArrowheads="1" noChangeShapeType="1" noTextEdit="1"/>
              </p:cNvSpPr>
              <p:nvPr/>
            </p:nvSpPr>
            <p:spPr>
              <a:xfrm>
                <a:off x="2085038" y="4394631"/>
                <a:ext cx="2409322" cy="604309"/>
              </a:xfrm>
              <a:prstGeom prst="rect">
                <a:avLst/>
              </a:prstGeom>
              <a:blipFill>
                <a:blip r:embed="rId9"/>
                <a:stretch>
                  <a:fillRect/>
                </a:stretch>
              </a:blipFill>
            </p:spPr>
            <p:txBody>
              <a:bodyPr/>
              <a:lstStyle/>
              <a:p>
                <a:r>
                  <a:rPr lang="pt-BR">
                    <a:noFill/>
                  </a:rPr>
                  <a:t> </a:t>
                </a:r>
              </a:p>
            </p:txBody>
          </p:sp>
        </mc:Fallback>
      </mc:AlternateContent>
      <p:sp>
        <p:nvSpPr>
          <p:cNvPr id="11" name="CaixaDeTexto 10">
            <a:extLst>
              <a:ext uri="{FF2B5EF4-FFF2-40B4-BE49-F238E27FC236}">
                <a16:creationId xmlns:a16="http://schemas.microsoft.com/office/drawing/2014/main" id="{FD792055-0262-DF0B-0DF6-7EE12C8FCBEB}"/>
              </a:ext>
            </a:extLst>
          </p:cNvPr>
          <p:cNvSpPr txBox="1"/>
          <p:nvPr/>
        </p:nvSpPr>
        <p:spPr>
          <a:xfrm>
            <a:off x="2305335" y="1272525"/>
            <a:ext cx="3775033" cy="30614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b="1" kern="0" dirty="0">
                <a:solidFill>
                  <a:srgbClr val="000000"/>
                </a:solidFill>
              </a:rPr>
              <a:t>PIRÂMIDE DE BASE QUADRADA</a:t>
            </a:r>
            <a:endParaRPr kumimoji="0" lang="pt-BR" sz="1800" b="1" i="0" u="none" strike="noStrike" kern="0" cap="none" spc="0" normalizeH="0" baseline="0" noProof="0" dirty="0">
              <a:ln>
                <a:noFill/>
              </a:ln>
              <a:solidFill>
                <a:srgbClr val="000000"/>
              </a:solidFill>
              <a:effectLst/>
              <a:uLnTx/>
              <a:uFillTx/>
            </a:endParaRPr>
          </a:p>
        </p:txBody>
      </p:sp>
      <p:sp>
        <p:nvSpPr>
          <p:cNvPr id="12" name="CaixaDeTexto 11">
            <a:extLst>
              <a:ext uri="{FF2B5EF4-FFF2-40B4-BE49-F238E27FC236}">
                <a16:creationId xmlns:a16="http://schemas.microsoft.com/office/drawing/2014/main" id="{FFB50230-C1F9-7238-B276-C906C7BC11F2}"/>
              </a:ext>
            </a:extLst>
          </p:cNvPr>
          <p:cNvSpPr txBox="1"/>
          <p:nvPr/>
        </p:nvSpPr>
        <p:spPr>
          <a:xfrm>
            <a:off x="2225202" y="3519103"/>
            <a:ext cx="3775033" cy="30614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800" b="1" i="0" u="none" strike="noStrike" kern="0" cap="none" spc="0" normalizeH="0" baseline="0" noProof="0" dirty="0">
                <a:ln>
                  <a:noFill/>
                </a:ln>
                <a:solidFill>
                  <a:srgbClr val="000000"/>
                </a:solidFill>
                <a:effectLst/>
                <a:uLnTx/>
                <a:uFillTx/>
              </a:rPr>
              <a:t>ESFERA</a:t>
            </a:r>
          </a:p>
        </p:txBody>
      </p:sp>
    </p:spTree>
    <p:extLst>
      <p:ext uri="{BB962C8B-B14F-4D97-AF65-F5344CB8AC3E}">
        <p14:creationId xmlns:p14="http://schemas.microsoft.com/office/powerpoint/2010/main" val="3330982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25AE3C-AF15-414E-A81F-B544C83D28C7}"/>
              </a:ext>
            </a:extLst>
          </p:cNvPr>
          <p:cNvSpPr>
            <a:spLocks noGrp="1"/>
          </p:cNvSpPr>
          <p:nvPr>
            <p:ph type="title"/>
          </p:nvPr>
        </p:nvSpPr>
        <p:spPr/>
        <p:txBody>
          <a:bodyPr/>
          <a:lstStyle/>
          <a:p>
            <a:r>
              <a:rPr lang="pt-BR" dirty="0"/>
              <a:t>Classes</a:t>
            </a:r>
          </a:p>
        </p:txBody>
      </p:sp>
      <p:sp>
        <p:nvSpPr>
          <p:cNvPr id="3" name="Espaço Reservado para Texto 2">
            <a:extLst>
              <a:ext uri="{FF2B5EF4-FFF2-40B4-BE49-F238E27FC236}">
                <a16:creationId xmlns:a16="http://schemas.microsoft.com/office/drawing/2014/main" id="{1E91722A-3C76-4C39-8660-11FE71DCA45C}"/>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3677C6A7-7E82-4939-BC2B-218A400DF343}"/>
              </a:ext>
            </a:extLst>
          </p:cNvPr>
          <p:cNvSpPr>
            <a:spLocks noGrp="1"/>
          </p:cNvSpPr>
          <p:nvPr>
            <p:ph type="sldNum" sz="quarter" idx="12"/>
          </p:nvPr>
        </p:nvSpPr>
        <p:spPr/>
        <p:txBody>
          <a:bodyPr/>
          <a:lstStyle/>
          <a:p>
            <a:fld id="{4898AEC0-503E-4FA4-859C-D0F72D6E3F79}" type="slidenum">
              <a:rPr lang="en-US" noProof="1" smtClean="0"/>
              <a:pPr/>
              <a:t>3</a:t>
            </a:fld>
            <a:endParaRPr lang="en-US" noProof="1"/>
          </a:p>
        </p:txBody>
      </p:sp>
      <p:pic>
        <p:nvPicPr>
          <p:cNvPr id="7" name="Imagem 6">
            <a:extLst>
              <a:ext uri="{FF2B5EF4-FFF2-40B4-BE49-F238E27FC236}">
                <a16:creationId xmlns:a16="http://schemas.microsoft.com/office/drawing/2014/main" id="{C30A5FE2-FE24-4450-8C1E-AC0AB5F2F9F6}"/>
              </a:ext>
            </a:extLst>
          </p:cNvPr>
          <p:cNvPicPr>
            <a:picLocks noChangeAspect="1"/>
          </p:cNvPicPr>
          <p:nvPr/>
        </p:nvPicPr>
        <p:blipFill rotWithShape="1">
          <a:blip r:embed="rId3"/>
          <a:srcRect t="29313" b="8587"/>
          <a:stretch/>
        </p:blipFill>
        <p:spPr>
          <a:xfrm>
            <a:off x="172020" y="1182761"/>
            <a:ext cx="4820824" cy="2136792"/>
          </a:xfrm>
          <a:prstGeom prst="rect">
            <a:avLst/>
          </a:prstGeom>
        </p:spPr>
      </p:pic>
      <p:cxnSp>
        <p:nvCxnSpPr>
          <p:cNvPr id="8" name="Conector: Angulado 7">
            <a:extLst>
              <a:ext uri="{FF2B5EF4-FFF2-40B4-BE49-F238E27FC236}">
                <a16:creationId xmlns:a16="http://schemas.microsoft.com/office/drawing/2014/main" id="{6EB56575-5ACC-4B1B-B77B-15BE24ABD113}"/>
              </a:ext>
            </a:extLst>
          </p:cNvPr>
          <p:cNvCxnSpPr>
            <a:cxnSpLocks/>
          </p:cNvCxnSpPr>
          <p:nvPr/>
        </p:nvCxnSpPr>
        <p:spPr>
          <a:xfrm>
            <a:off x="4905005" y="2222591"/>
            <a:ext cx="1686295" cy="11427"/>
          </a:xfrm>
          <a:prstGeom prst="bentConnector3">
            <a:avLst>
              <a:gd name="adj1" fmla="val 50000"/>
            </a:avLst>
          </a:prstGeom>
          <a:ln w="1905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20" name="Agrupar 19">
            <a:extLst>
              <a:ext uri="{FF2B5EF4-FFF2-40B4-BE49-F238E27FC236}">
                <a16:creationId xmlns:a16="http://schemas.microsoft.com/office/drawing/2014/main" id="{4E40D8BA-B8EE-4B14-BD9C-E55FD3496C8D}"/>
              </a:ext>
            </a:extLst>
          </p:cNvPr>
          <p:cNvGrpSpPr/>
          <p:nvPr/>
        </p:nvGrpSpPr>
        <p:grpSpPr>
          <a:xfrm>
            <a:off x="6974425" y="1268462"/>
            <a:ext cx="2791729" cy="1645444"/>
            <a:chOff x="7751604" y="1409700"/>
            <a:chExt cx="3102819" cy="1828800"/>
          </a:xfrm>
        </p:grpSpPr>
        <p:sp>
          <p:nvSpPr>
            <p:cNvPr id="13" name="Retângulo 12">
              <a:extLst>
                <a:ext uri="{FF2B5EF4-FFF2-40B4-BE49-F238E27FC236}">
                  <a16:creationId xmlns:a16="http://schemas.microsoft.com/office/drawing/2014/main" id="{8E35135A-A7C8-4B0C-A50B-F824EF30EF0F}"/>
                </a:ext>
              </a:extLst>
            </p:cNvPr>
            <p:cNvSpPr/>
            <p:nvPr/>
          </p:nvSpPr>
          <p:spPr>
            <a:xfrm>
              <a:off x="7751604" y="1409700"/>
              <a:ext cx="3102819" cy="1828800"/>
            </a:xfrm>
            <a:prstGeom prst="rect">
              <a:avLst/>
            </a:prstGeom>
            <a:noFill/>
            <a:ln w="9525" cap="flat" cmpd="sng" algn="ctr">
              <a:solidFill>
                <a:srgbClr val="0070C0"/>
              </a:solidFill>
              <a:prstDash val="solid"/>
            </a:ln>
            <a:effectLst/>
          </p:spPr>
          <p:txBody>
            <a:bodyPr rtlCol="0" anchor="ctr"/>
            <a:lstStyle/>
            <a:p>
              <a:pPr algn="ctr" defTabSz="822686" fontAlgn="auto">
                <a:spcBef>
                  <a:spcPts val="0"/>
                </a:spcBef>
                <a:spcAft>
                  <a:spcPts val="0"/>
                </a:spcAft>
              </a:pPr>
              <a:endParaRPr lang="pt-BR" sz="1619" kern="0" dirty="0">
                <a:solidFill>
                  <a:srgbClr val="000000"/>
                </a:solidFill>
                <a:latin typeface="Bosch Office Sans"/>
              </a:endParaRPr>
            </a:p>
          </p:txBody>
        </p:sp>
        <p:grpSp>
          <p:nvGrpSpPr>
            <p:cNvPr id="19" name="Agrupar 18">
              <a:extLst>
                <a:ext uri="{FF2B5EF4-FFF2-40B4-BE49-F238E27FC236}">
                  <a16:creationId xmlns:a16="http://schemas.microsoft.com/office/drawing/2014/main" id="{FEDF8980-1608-46CB-B5AC-FE928A102B61}"/>
                </a:ext>
              </a:extLst>
            </p:cNvPr>
            <p:cNvGrpSpPr/>
            <p:nvPr/>
          </p:nvGrpSpPr>
          <p:grpSpPr>
            <a:xfrm>
              <a:off x="7751604" y="1487490"/>
              <a:ext cx="3102819" cy="1157284"/>
              <a:chOff x="7751604" y="1487490"/>
              <a:chExt cx="3102819" cy="1157284"/>
            </a:xfrm>
          </p:grpSpPr>
          <p:cxnSp>
            <p:nvCxnSpPr>
              <p:cNvPr id="15" name="Conector reto 14">
                <a:extLst>
                  <a:ext uri="{FF2B5EF4-FFF2-40B4-BE49-F238E27FC236}">
                    <a16:creationId xmlns:a16="http://schemas.microsoft.com/office/drawing/2014/main" id="{FACE54D5-C31E-43B6-8883-A3815C5412CA}"/>
                  </a:ext>
                </a:extLst>
              </p:cNvPr>
              <p:cNvCxnSpPr/>
              <p:nvPr/>
            </p:nvCxnSpPr>
            <p:spPr>
              <a:xfrm>
                <a:off x="7751604" y="1981200"/>
                <a:ext cx="3102819"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16" name="CaixaDeTexto 15">
                <a:extLst>
                  <a:ext uri="{FF2B5EF4-FFF2-40B4-BE49-F238E27FC236}">
                    <a16:creationId xmlns:a16="http://schemas.microsoft.com/office/drawing/2014/main" id="{7B7B2C9A-FE04-4E0A-B11F-0FA93166649C}"/>
                  </a:ext>
                </a:extLst>
              </p:cNvPr>
              <p:cNvSpPr txBox="1"/>
              <p:nvPr/>
            </p:nvSpPr>
            <p:spPr>
              <a:xfrm>
                <a:off x="8756913" y="1487490"/>
                <a:ext cx="622300" cy="323848"/>
              </a:xfrm>
              <a:prstGeom prst="rect">
                <a:avLst/>
              </a:prstGeom>
              <a:noFill/>
            </p:spPr>
            <p:txBody>
              <a:bodyPr wrap="none" lIns="0" tIns="0" rIns="0" bIns="0" rtlCol="0">
                <a:noAutofit/>
              </a:bodyPr>
              <a:lstStyle/>
              <a:p>
                <a:pPr defTabSz="822686" fontAlgn="auto">
                  <a:spcBef>
                    <a:spcPts val="450"/>
                  </a:spcBef>
                  <a:spcAft>
                    <a:spcPts val="0"/>
                  </a:spcAft>
                </a:pPr>
                <a:r>
                  <a:rPr lang="pt-BR" sz="2879" kern="0" dirty="0">
                    <a:solidFill>
                      <a:srgbClr val="000000"/>
                    </a:solidFill>
                  </a:rPr>
                  <a:t>Classe</a:t>
                </a:r>
              </a:p>
            </p:txBody>
          </p:sp>
          <p:sp>
            <p:nvSpPr>
              <p:cNvPr id="17" name="CaixaDeTexto 16">
                <a:extLst>
                  <a:ext uri="{FF2B5EF4-FFF2-40B4-BE49-F238E27FC236}">
                    <a16:creationId xmlns:a16="http://schemas.microsoft.com/office/drawing/2014/main" id="{3A23D2F9-7585-4EF2-85FD-0F184B1B6884}"/>
                  </a:ext>
                </a:extLst>
              </p:cNvPr>
              <p:cNvSpPr txBox="1"/>
              <p:nvPr/>
            </p:nvSpPr>
            <p:spPr>
              <a:xfrm>
                <a:off x="8869204" y="2320926"/>
                <a:ext cx="622300" cy="323848"/>
              </a:xfrm>
              <a:prstGeom prst="rect">
                <a:avLst/>
              </a:prstGeom>
              <a:noFill/>
            </p:spPr>
            <p:txBody>
              <a:bodyPr wrap="none" lIns="0" tIns="0" rIns="0" bIns="0" rtlCol="0">
                <a:noAutofit/>
              </a:bodyPr>
              <a:lstStyle/>
              <a:p>
                <a:pPr defTabSz="822686" fontAlgn="auto">
                  <a:spcBef>
                    <a:spcPts val="450"/>
                  </a:spcBef>
                  <a:spcAft>
                    <a:spcPts val="0"/>
                  </a:spcAft>
                </a:pPr>
                <a:r>
                  <a:rPr lang="pt-BR" sz="2879" kern="0" dirty="0">
                    <a:solidFill>
                      <a:srgbClr val="000000"/>
                    </a:solidFill>
                  </a:rPr>
                  <a:t>Bola</a:t>
                </a:r>
              </a:p>
            </p:txBody>
          </p:sp>
        </p:grpSp>
      </p:grpSp>
      <p:sp>
        <p:nvSpPr>
          <p:cNvPr id="18" name="CaixaDeTexto 17">
            <a:extLst>
              <a:ext uri="{FF2B5EF4-FFF2-40B4-BE49-F238E27FC236}">
                <a16:creationId xmlns:a16="http://schemas.microsoft.com/office/drawing/2014/main" id="{CE7BEAB6-2D39-4889-AE0A-594BD56460F8}"/>
              </a:ext>
            </a:extLst>
          </p:cNvPr>
          <p:cNvSpPr txBox="1"/>
          <p:nvPr/>
        </p:nvSpPr>
        <p:spPr>
          <a:xfrm>
            <a:off x="697027" y="3656640"/>
            <a:ext cx="9586996" cy="1536889"/>
          </a:xfrm>
          <a:prstGeom prst="rect">
            <a:avLst/>
          </a:prstGeom>
          <a:noFill/>
        </p:spPr>
        <p:txBody>
          <a:bodyPr wrap="square" lIns="0" tIns="0" rIns="0" bIns="0" rtlCol="0">
            <a:noAutofit/>
          </a:bodyPr>
          <a:lstStyle/>
          <a:p>
            <a:pPr algn="ctr" defTabSz="822686" fontAlgn="auto">
              <a:spcBef>
                <a:spcPts val="450"/>
              </a:spcBef>
              <a:spcAft>
                <a:spcPts val="0"/>
              </a:spcAft>
            </a:pPr>
            <a:r>
              <a:rPr lang="pt-BR" sz="2879" kern="0" dirty="0">
                <a:solidFill>
                  <a:srgbClr val="000000"/>
                </a:solidFill>
              </a:rPr>
              <a:t>Uma classe abstrai um conjunto de objetos semelhantes</a:t>
            </a:r>
            <a:br>
              <a:rPr lang="pt-BR" sz="2879" kern="0" dirty="0">
                <a:solidFill>
                  <a:srgbClr val="000000"/>
                </a:solidFill>
              </a:rPr>
            </a:br>
            <a:endParaRPr lang="pt-BR" sz="2879" kern="0" dirty="0">
              <a:solidFill>
                <a:srgbClr val="000000"/>
              </a:solidFill>
            </a:endParaRPr>
          </a:p>
          <a:p>
            <a:pPr algn="ctr" defTabSz="822686" fontAlgn="auto">
              <a:spcBef>
                <a:spcPts val="450"/>
              </a:spcBef>
              <a:spcAft>
                <a:spcPts val="0"/>
              </a:spcAft>
            </a:pPr>
            <a:r>
              <a:rPr lang="pt-BR" sz="2879" kern="0" dirty="0">
                <a:solidFill>
                  <a:srgbClr val="000000"/>
                </a:solidFill>
              </a:rPr>
              <a:t>Quais características em comum entre esses objetos?</a:t>
            </a:r>
          </a:p>
        </p:txBody>
      </p:sp>
    </p:spTree>
    <p:extLst>
      <p:ext uri="{BB962C8B-B14F-4D97-AF65-F5344CB8AC3E}">
        <p14:creationId xmlns:p14="http://schemas.microsoft.com/office/powerpoint/2010/main" val="14531684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xEl>
                                              <p:pRg st="0" end="0"/>
                                            </p:txEl>
                                          </p:spTgt>
                                        </p:tgtEl>
                                        <p:attrNameLst>
                                          <p:attrName>style.visibility</p:attrName>
                                        </p:attrNameLst>
                                      </p:cBhvr>
                                      <p:to>
                                        <p:strVal val="visible"/>
                                      </p:to>
                                    </p:set>
                                    <p:animEffect transition="in" filter="fade">
                                      <p:cBhvr>
                                        <p:cTn id="22" dur="500"/>
                                        <p:tgtEl>
                                          <p:spTgt spid="1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xEl>
                                              <p:pRg st="1" end="1"/>
                                            </p:txEl>
                                          </p:spTgt>
                                        </p:tgtEl>
                                        <p:attrNameLst>
                                          <p:attrName>style.visibility</p:attrName>
                                        </p:attrNameLst>
                                      </p:cBhvr>
                                      <p:to>
                                        <p:strVal val="visible"/>
                                      </p:to>
                                    </p:set>
                                    <p:animEffect transition="in" filter="fade">
                                      <p:cBhvr>
                                        <p:cTn id="27" dur="500"/>
                                        <p:tgtEl>
                                          <p:spTgt spid="1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08BA85-BE5E-47E4-9B8D-F89A9BFCDED1}"/>
              </a:ext>
            </a:extLst>
          </p:cNvPr>
          <p:cNvSpPr>
            <a:spLocks noGrp="1"/>
          </p:cNvSpPr>
          <p:nvPr>
            <p:ph type="title"/>
          </p:nvPr>
        </p:nvSpPr>
        <p:spPr/>
        <p:txBody>
          <a:bodyPr/>
          <a:lstStyle/>
          <a:p>
            <a:r>
              <a:rPr lang="pt-BR" dirty="0"/>
              <a:t>Classes</a:t>
            </a:r>
          </a:p>
        </p:txBody>
      </p:sp>
      <p:sp>
        <p:nvSpPr>
          <p:cNvPr id="3" name="Espaço Reservado para Texto 2">
            <a:extLst>
              <a:ext uri="{FF2B5EF4-FFF2-40B4-BE49-F238E27FC236}">
                <a16:creationId xmlns:a16="http://schemas.microsoft.com/office/drawing/2014/main" id="{A59C1B65-279B-4270-84B5-B426D15F0331}"/>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AEF8D44A-2585-4993-BBEF-2D742B9E629A}"/>
              </a:ext>
            </a:extLst>
          </p:cNvPr>
          <p:cNvSpPr>
            <a:spLocks noGrp="1"/>
          </p:cNvSpPr>
          <p:nvPr>
            <p:ph type="sldNum" sz="quarter" idx="12"/>
          </p:nvPr>
        </p:nvSpPr>
        <p:spPr/>
        <p:txBody>
          <a:bodyPr/>
          <a:lstStyle/>
          <a:p>
            <a:fld id="{4898AEC0-503E-4FA4-859C-D0F72D6E3F79}" type="slidenum">
              <a:rPr lang="en-US" noProof="1" smtClean="0"/>
              <a:pPr/>
              <a:t>4</a:t>
            </a:fld>
            <a:endParaRPr lang="en-US" noProof="1"/>
          </a:p>
        </p:txBody>
      </p:sp>
      <p:pic>
        <p:nvPicPr>
          <p:cNvPr id="6" name="Imagem 5">
            <a:extLst>
              <a:ext uri="{FF2B5EF4-FFF2-40B4-BE49-F238E27FC236}">
                <a16:creationId xmlns:a16="http://schemas.microsoft.com/office/drawing/2014/main" id="{D8FBFCD2-04BD-4CB5-883B-C09564B1F039}"/>
              </a:ext>
            </a:extLst>
          </p:cNvPr>
          <p:cNvPicPr>
            <a:picLocks noChangeAspect="1"/>
          </p:cNvPicPr>
          <p:nvPr/>
        </p:nvPicPr>
        <p:blipFill rotWithShape="1">
          <a:blip r:embed="rId3"/>
          <a:srcRect l="13148" b="12122"/>
          <a:stretch/>
        </p:blipFill>
        <p:spPr>
          <a:xfrm>
            <a:off x="266700" y="1157052"/>
            <a:ext cx="4516879" cy="3592253"/>
          </a:xfrm>
          <a:prstGeom prst="rect">
            <a:avLst/>
          </a:prstGeom>
        </p:spPr>
      </p:pic>
      <p:pic>
        <p:nvPicPr>
          <p:cNvPr id="7" name="Imagem 6">
            <a:extLst>
              <a:ext uri="{FF2B5EF4-FFF2-40B4-BE49-F238E27FC236}">
                <a16:creationId xmlns:a16="http://schemas.microsoft.com/office/drawing/2014/main" id="{0D168E6A-EC59-48E1-BB1A-6B6AC13B0321}"/>
              </a:ext>
            </a:extLst>
          </p:cNvPr>
          <p:cNvPicPr>
            <a:picLocks noChangeAspect="1"/>
          </p:cNvPicPr>
          <p:nvPr/>
        </p:nvPicPr>
        <p:blipFill>
          <a:blip r:embed="rId4"/>
          <a:stretch>
            <a:fillRect/>
          </a:stretch>
        </p:blipFill>
        <p:spPr>
          <a:xfrm flipH="1">
            <a:off x="5260220" y="1165979"/>
            <a:ext cx="4929608" cy="3574396"/>
          </a:xfrm>
          <a:prstGeom prst="rect">
            <a:avLst/>
          </a:prstGeom>
        </p:spPr>
      </p:pic>
      <p:sp>
        <p:nvSpPr>
          <p:cNvPr id="8" name="CaixaDeTexto 7">
            <a:extLst>
              <a:ext uri="{FF2B5EF4-FFF2-40B4-BE49-F238E27FC236}">
                <a16:creationId xmlns:a16="http://schemas.microsoft.com/office/drawing/2014/main" id="{E764A297-7DF7-4943-9957-5E1FCD28BFFE}"/>
              </a:ext>
            </a:extLst>
          </p:cNvPr>
          <p:cNvSpPr txBox="1"/>
          <p:nvPr/>
        </p:nvSpPr>
        <p:spPr>
          <a:xfrm>
            <a:off x="1620513" y="4801534"/>
            <a:ext cx="1313861" cy="424053"/>
          </a:xfrm>
          <a:prstGeom prst="rect">
            <a:avLst/>
          </a:prstGeom>
          <a:noFill/>
        </p:spPr>
        <p:txBody>
          <a:bodyPr wrap="square" lIns="0" tIns="0" rIns="0" bIns="0" rtlCol="0">
            <a:noAutofit/>
          </a:bodyPr>
          <a:lstStyle/>
          <a:p>
            <a:pPr defTabSz="822686" fontAlgn="auto">
              <a:spcBef>
                <a:spcPts val="450"/>
              </a:spcBef>
              <a:spcAft>
                <a:spcPts val="0"/>
              </a:spcAft>
            </a:pPr>
            <a:r>
              <a:rPr lang="pt-BR" sz="3239" kern="0" dirty="0">
                <a:solidFill>
                  <a:srgbClr val="000000"/>
                </a:solidFill>
              </a:rPr>
              <a:t>Classe</a:t>
            </a:r>
          </a:p>
        </p:txBody>
      </p:sp>
      <p:sp>
        <p:nvSpPr>
          <p:cNvPr id="9" name="CaixaDeTexto 8">
            <a:extLst>
              <a:ext uri="{FF2B5EF4-FFF2-40B4-BE49-F238E27FC236}">
                <a16:creationId xmlns:a16="http://schemas.microsoft.com/office/drawing/2014/main" id="{9892AB39-8FB7-48DF-89B8-BFC4F3B67E4B}"/>
              </a:ext>
            </a:extLst>
          </p:cNvPr>
          <p:cNvSpPr txBox="1"/>
          <p:nvPr/>
        </p:nvSpPr>
        <p:spPr>
          <a:xfrm>
            <a:off x="6210468" y="4792607"/>
            <a:ext cx="3029112" cy="424053"/>
          </a:xfrm>
          <a:prstGeom prst="rect">
            <a:avLst/>
          </a:prstGeom>
          <a:noFill/>
        </p:spPr>
        <p:txBody>
          <a:bodyPr wrap="square" lIns="0" tIns="0" rIns="0" bIns="0" rtlCol="0">
            <a:noAutofit/>
          </a:bodyPr>
          <a:lstStyle/>
          <a:p>
            <a:pPr defTabSz="822686" fontAlgn="auto">
              <a:spcBef>
                <a:spcPts val="450"/>
              </a:spcBef>
              <a:spcAft>
                <a:spcPts val="0"/>
              </a:spcAft>
            </a:pPr>
            <a:r>
              <a:rPr lang="pt-BR" sz="3239" kern="0" dirty="0">
                <a:solidFill>
                  <a:srgbClr val="000000"/>
                </a:solidFill>
              </a:rPr>
              <a:t>Instância (Objeto)</a:t>
            </a:r>
          </a:p>
        </p:txBody>
      </p:sp>
    </p:spTree>
    <p:extLst>
      <p:ext uri="{BB962C8B-B14F-4D97-AF65-F5344CB8AC3E}">
        <p14:creationId xmlns:p14="http://schemas.microsoft.com/office/powerpoint/2010/main" val="105233156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9D700-82E1-4C95-A515-45664A65E91F}"/>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34E11DDA-C9A6-4CD6-A442-AFBE8BDBE5D5}"/>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E2FFA2B3-D6FB-4C67-89B2-8AFCCC56C48C}"/>
              </a:ext>
            </a:extLst>
          </p:cNvPr>
          <p:cNvSpPr>
            <a:spLocks noGrp="1"/>
          </p:cNvSpPr>
          <p:nvPr>
            <p:ph type="sldNum" sz="quarter" idx="12"/>
          </p:nvPr>
        </p:nvSpPr>
        <p:spPr/>
        <p:txBody>
          <a:bodyPr/>
          <a:lstStyle/>
          <a:p>
            <a:fld id="{4898AEC0-503E-4FA4-859C-D0F72D6E3F79}" type="slidenum">
              <a:rPr lang="en-US" noProof="1" smtClean="0"/>
              <a:pPr/>
              <a:t>5</a:t>
            </a:fld>
            <a:endParaRPr lang="en-US" noProof="1"/>
          </a:p>
        </p:txBody>
      </p:sp>
      <p:pic>
        <p:nvPicPr>
          <p:cNvPr id="6" name="Imagem 5">
            <a:extLst>
              <a:ext uri="{FF2B5EF4-FFF2-40B4-BE49-F238E27FC236}">
                <a16:creationId xmlns:a16="http://schemas.microsoft.com/office/drawing/2014/main" id="{FE167D90-331A-4CA2-BFA4-EA225FE300B1}"/>
              </a:ext>
            </a:extLst>
          </p:cNvPr>
          <p:cNvPicPr>
            <a:picLocks noChangeAspect="1"/>
          </p:cNvPicPr>
          <p:nvPr/>
        </p:nvPicPr>
        <p:blipFill>
          <a:blip r:embed="rId3"/>
          <a:stretch>
            <a:fillRect/>
          </a:stretch>
        </p:blipFill>
        <p:spPr>
          <a:xfrm>
            <a:off x="2720748" y="1228399"/>
            <a:ext cx="4605257" cy="4605257"/>
          </a:xfrm>
          <a:prstGeom prst="rect">
            <a:avLst/>
          </a:prstGeom>
        </p:spPr>
      </p:pic>
      <p:cxnSp>
        <p:nvCxnSpPr>
          <p:cNvPr id="7" name="Conector: Angulado 6">
            <a:extLst>
              <a:ext uri="{FF2B5EF4-FFF2-40B4-BE49-F238E27FC236}">
                <a16:creationId xmlns:a16="http://schemas.microsoft.com/office/drawing/2014/main" id="{98E11B61-F8D1-4A4D-908D-E106722688A4}"/>
              </a:ext>
            </a:extLst>
          </p:cNvPr>
          <p:cNvCxnSpPr>
            <a:cxnSpLocks/>
          </p:cNvCxnSpPr>
          <p:nvPr/>
        </p:nvCxnSpPr>
        <p:spPr>
          <a:xfrm>
            <a:off x="266700" y="2738566"/>
            <a:ext cx="1752708" cy="11427"/>
          </a:xfrm>
          <a:prstGeom prst="bentConnector3">
            <a:avLst>
              <a:gd name="adj1" fmla="val 50000"/>
            </a:avLst>
          </a:prstGeom>
          <a:ln w="1905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189023D5-B274-45FE-81F2-DCBDD37826D0}"/>
              </a:ext>
            </a:extLst>
          </p:cNvPr>
          <p:cNvSpPr txBox="1"/>
          <p:nvPr/>
        </p:nvSpPr>
        <p:spPr>
          <a:xfrm>
            <a:off x="266700" y="2025563"/>
            <a:ext cx="1342179" cy="424053"/>
          </a:xfrm>
          <a:prstGeom prst="rect">
            <a:avLst/>
          </a:prstGeom>
          <a:noFill/>
        </p:spPr>
        <p:txBody>
          <a:bodyPr wrap="square" lIns="0" tIns="0" rIns="0" bIns="0" rtlCol="0">
            <a:noAutofit/>
          </a:bodyPr>
          <a:lstStyle/>
          <a:p>
            <a:pPr defTabSz="822686" fontAlgn="auto">
              <a:spcBef>
                <a:spcPts val="450"/>
              </a:spcBef>
              <a:spcAft>
                <a:spcPts val="0"/>
              </a:spcAft>
            </a:pPr>
            <a:r>
              <a:rPr lang="pt-BR" sz="3239" kern="0" dirty="0">
                <a:solidFill>
                  <a:srgbClr val="000000"/>
                </a:solidFill>
              </a:rPr>
              <a:t>Classe</a:t>
            </a:r>
          </a:p>
        </p:txBody>
      </p:sp>
      <p:cxnSp>
        <p:nvCxnSpPr>
          <p:cNvPr id="10" name="Conector: Angulado 9">
            <a:extLst>
              <a:ext uri="{FF2B5EF4-FFF2-40B4-BE49-F238E27FC236}">
                <a16:creationId xmlns:a16="http://schemas.microsoft.com/office/drawing/2014/main" id="{CFC3E636-F143-49EA-9271-659B66E6349B}"/>
              </a:ext>
            </a:extLst>
          </p:cNvPr>
          <p:cNvCxnSpPr>
            <a:cxnSpLocks/>
          </p:cNvCxnSpPr>
          <p:nvPr/>
        </p:nvCxnSpPr>
        <p:spPr>
          <a:xfrm rot="10800000">
            <a:off x="7556576" y="4383180"/>
            <a:ext cx="1817467" cy="11427"/>
          </a:xfrm>
          <a:prstGeom prst="bentConnector3">
            <a:avLst>
              <a:gd name="adj1" fmla="val 50000"/>
            </a:avLst>
          </a:prstGeom>
          <a:ln w="1905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 name="CaixaDeTexto 10">
            <a:extLst>
              <a:ext uri="{FF2B5EF4-FFF2-40B4-BE49-F238E27FC236}">
                <a16:creationId xmlns:a16="http://schemas.microsoft.com/office/drawing/2014/main" id="{CEC541F4-EB7D-4D7F-93A6-0A8FEE64FD52}"/>
              </a:ext>
            </a:extLst>
          </p:cNvPr>
          <p:cNvSpPr txBox="1"/>
          <p:nvPr/>
        </p:nvSpPr>
        <p:spPr>
          <a:xfrm>
            <a:off x="8144884" y="3608803"/>
            <a:ext cx="1229159" cy="388787"/>
          </a:xfrm>
          <a:prstGeom prst="rect">
            <a:avLst/>
          </a:prstGeom>
          <a:noFill/>
        </p:spPr>
        <p:txBody>
          <a:bodyPr wrap="square" lIns="0" tIns="0" rIns="0" bIns="0" rtlCol="0">
            <a:noAutofit/>
          </a:bodyPr>
          <a:lstStyle/>
          <a:p>
            <a:pPr defTabSz="822686" fontAlgn="auto">
              <a:spcBef>
                <a:spcPts val="450"/>
              </a:spcBef>
              <a:spcAft>
                <a:spcPts val="0"/>
              </a:spcAft>
            </a:pPr>
            <a:r>
              <a:rPr lang="pt-BR" sz="3239" kern="0" dirty="0">
                <a:solidFill>
                  <a:srgbClr val="000000"/>
                </a:solidFill>
              </a:rPr>
              <a:t>Objeto</a:t>
            </a:r>
          </a:p>
        </p:txBody>
      </p:sp>
    </p:spTree>
    <p:extLst>
      <p:ext uri="{BB962C8B-B14F-4D97-AF65-F5344CB8AC3E}">
        <p14:creationId xmlns:p14="http://schemas.microsoft.com/office/powerpoint/2010/main" val="28213518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right)">
                                      <p:cBhvr>
                                        <p:cTn id="20" dur="500"/>
                                        <p:tgtEl>
                                          <p:spTgt spid="10"/>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right)">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C52FD2-9250-4518-85CB-BBA9D369FE55}"/>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C0248125-F13B-445C-A6F6-957F56E340F5}"/>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58EF333B-34FD-4DF5-BAF8-F2AAC6D23868}"/>
              </a:ext>
            </a:extLst>
          </p:cNvPr>
          <p:cNvSpPr>
            <a:spLocks noGrp="1"/>
          </p:cNvSpPr>
          <p:nvPr>
            <p:ph type="sldNum" sz="quarter" idx="12"/>
          </p:nvPr>
        </p:nvSpPr>
        <p:spPr/>
        <p:txBody>
          <a:bodyPr/>
          <a:lstStyle/>
          <a:p>
            <a:fld id="{4898AEC0-503E-4FA4-859C-D0F72D6E3F79}" type="slidenum">
              <a:rPr lang="en-US" noProof="1" smtClean="0"/>
              <a:pPr/>
              <a:t>6</a:t>
            </a:fld>
            <a:endParaRPr lang="en-US" noProof="1"/>
          </a:p>
        </p:txBody>
      </p:sp>
      <p:sp>
        <p:nvSpPr>
          <p:cNvPr id="6" name="CaixaDeTexto 5">
            <a:extLst>
              <a:ext uri="{FF2B5EF4-FFF2-40B4-BE49-F238E27FC236}">
                <a16:creationId xmlns:a16="http://schemas.microsoft.com/office/drawing/2014/main" id="{729EB787-5CC9-4B4A-9494-7C1F0CDE693C}"/>
              </a:ext>
            </a:extLst>
          </p:cNvPr>
          <p:cNvSpPr txBox="1"/>
          <p:nvPr/>
        </p:nvSpPr>
        <p:spPr>
          <a:xfrm>
            <a:off x="266700" y="1425653"/>
            <a:ext cx="10436225" cy="4202905"/>
          </a:xfrm>
          <a:prstGeom prst="rect">
            <a:avLst/>
          </a:prstGeom>
          <a:noFill/>
        </p:spPr>
        <p:txBody>
          <a:bodyPr wrap="none" lIns="0" tIns="0" rIns="0" bIns="0" rtlCol="0">
            <a:noAutofit/>
          </a:bodyPr>
          <a:lstStyle/>
          <a:p>
            <a:pPr defTabSz="822686" fontAlgn="auto">
              <a:spcBef>
                <a:spcPts val="450"/>
              </a:spcBef>
              <a:spcAft>
                <a:spcPts val="0"/>
              </a:spcAft>
            </a:pPr>
            <a:r>
              <a:rPr lang="pt-BR" sz="2879" kern="0" dirty="0">
                <a:solidFill>
                  <a:srgbClr val="000000"/>
                </a:solidFill>
              </a:rPr>
              <a:t>Uma classe pode ser considerada um molde através do</a:t>
            </a:r>
          </a:p>
          <a:p>
            <a:pPr defTabSz="822686" fontAlgn="auto">
              <a:spcBef>
                <a:spcPts val="450"/>
              </a:spcBef>
              <a:spcAft>
                <a:spcPts val="0"/>
              </a:spcAft>
            </a:pPr>
            <a:r>
              <a:rPr lang="pt-BR" sz="2879" kern="0" dirty="0">
                <a:solidFill>
                  <a:srgbClr val="000000"/>
                </a:solidFill>
              </a:rPr>
              <a:t>qual objetos de um certo tipo são criados.</a:t>
            </a:r>
            <a:br>
              <a:rPr lang="pt-BR" sz="2879" kern="0" dirty="0">
                <a:solidFill>
                  <a:srgbClr val="000000"/>
                </a:solidFill>
              </a:rPr>
            </a:br>
            <a:endParaRPr lang="pt-BR" sz="2879" kern="0" dirty="0">
              <a:solidFill>
                <a:srgbClr val="000000"/>
              </a:solidFill>
            </a:endParaRPr>
          </a:p>
          <a:p>
            <a:pPr defTabSz="822686" fontAlgn="auto">
              <a:spcBef>
                <a:spcPts val="450"/>
              </a:spcBef>
              <a:spcAft>
                <a:spcPts val="0"/>
              </a:spcAft>
            </a:pPr>
            <a:r>
              <a:rPr lang="pt-BR" sz="2879" kern="0" dirty="0">
                <a:solidFill>
                  <a:srgbClr val="000000"/>
                </a:solidFill>
              </a:rPr>
              <a:t> Abstração (modelo) de um conjuntos de objetos com</a:t>
            </a:r>
          </a:p>
          <a:p>
            <a:pPr defTabSz="822686" fontAlgn="auto">
              <a:spcBef>
                <a:spcPts val="450"/>
              </a:spcBef>
              <a:spcAft>
                <a:spcPts val="0"/>
              </a:spcAft>
            </a:pPr>
            <a:r>
              <a:rPr lang="pt-BR" sz="2879" kern="0" dirty="0">
                <a:solidFill>
                  <a:srgbClr val="000000"/>
                </a:solidFill>
              </a:rPr>
              <a:t>características semelhantes.</a:t>
            </a:r>
            <a:br>
              <a:rPr lang="pt-BR" sz="2879" kern="0" dirty="0">
                <a:solidFill>
                  <a:srgbClr val="000000"/>
                </a:solidFill>
              </a:rPr>
            </a:br>
            <a:endParaRPr lang="pt-BR" sz="2879" kern="0" dirty="0">
              <a:solidFill>
                <a:srgbClr val="000000"/>
              </a:solidFill>
            </a:endParaRPr>
          </a:p>
          <a:p>
            <a:pPr defTabSz="822686" fontAlgn="auto">
              <a:spcBef>
                <a:spcPts val="450"/>
              </a:spcBef>
              <a:spcAft>
                <a:spcPts val="0"/>
              </a:spcAft>
            </a:pPr>
            <a:r>
              <a:rPr lang="pt-BR" sz="2879" kern="0" dirty="0">
                <a:solidFill>
                  <a:srgbClr val="000000"/>
                </a:solidFill>
              </a:rPr>
              <a:t>Mesma propriedades e comportamentos.</a:t>
            </a:r>
          </a:p>
        </p:txBody>
      </p:sp>
    </p:spTree>
    <p:extLst>
      <p:ext uri="{BB962C8B-B14F-4D97-AF65-F5344CB8AC3E}">
        <p14:creationId xmlns:p14="http://schemas.microsoft.com/office/powerpoint/2010/main" val="384526607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A3EBC8-F43E-4A04-8EB5-866158F9CC8F}"/>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DCCECF21-77F2-48B4-B97D-84A56F3487C5}"/>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06FE6239-2433-4FE5-83A2-9C8A6902868A}"/>
              </a:ext>
            </a:extLst>
          </p:cNvPr>
          <p:cNvSpPr>
            <a:spLocks noGrp="1"/>
          </p:cNvSpPr>
          <p:nvPr>
            <p:ph type="sldNum" sz="quarter" idx="12"/>
          </p:nvPr>
        </p:nvSpPr>
        <p:spPr/>
        <p:txBody>
          <a:bodyPr/>
          <a:lstStyle/>
          <a:p>
            <a:fld id="{4898AEC0-503E-4FA4-859C-D0F72D6E3F79}" type="slidenum">
              <a:rPr lang="en-US" noProof="1" smtClean="0"/>
              <a:pPr/>
              <a:t>7</a:t>
            </a:fld>
            <a:endParaRPr lang="en-US" noProof="1"/>
          </a:p>
        </p:txBody>
      </p:sp>
      <p:pic>
        <p:nvPicPr>
          <p:cNvPr id="6" name="Imagem 5">
            <a:extLst>
              <a:ext uri="{FF2B5EF4-FFF2-40B4-BE49-F238E27FC236}">
                <a16:creationId xmlns:a16="http://schemas.microsoft.com/office/drawing/2014/main" id="{5E858423-39DE-4C42-A505-37033A8419BD}"/>
              </a:ext>
            </a:extLst>
          </p:cNvPr>
          <p:cNvPicPr>
            <a:picLocks noChangeAspect="1"/>
          </p:cNvPicPr>
          <p:nvPr/>
        </p:nvPicPr>
        <p:blipFill rotWithShape="1">
          <a:blip r:embed="rId2"/>
          <a:srcRect l="8876" t="19395" r="4582" b="9654"/>
          <a:stretch/>
        </p:blipFill>
        <p:spPr>
          <a:xfrm>
            <a:off x="259199" y="1508140"/>
            <a:ext cx="4551644" cy="3731631"/>
          </a:xfrm>
          <a:prstGeom prst="rect">
            <a:avLst/>
          </a:prstGeom>
        </p:spPr>
      </p:pic>
      <p:sp>
        <p:nvSpPr>
          <p:cNvPr id="9" name="CaixaDeTexto 8">
            <a:extLst>
              <a:ext uri="{FF2B5EF4-FFF2-40B4-BE49-F238E27FC236}">
                <a16:creationId xmlns:a16="http://schemas.microsoft.com/office/drawing/2014/main" id="{22BC2184-9E01-4CCA-B62A-C773D0ED9E31}"/>
              </a:ext>
            </a:extLst>
          </p:cNvPr>
          <p:cNvSpPr txBox="1"/>
          <p:nvPr/>
        </p:nvSpPr>
        <p:spPr>
          <a:xfrm>
            <a:off x="5170245" y="1425652"/>
            <a:ext cx="5539754" cy="4096882"/>
          </a:xfrm>
          <a:prstGeom prst="rect">
            <a:avLst/>
          </a:prstGeom>
          <a:noFill/>
        </p:spPr>
        <p:txBody>
          <a:bodyPr wrap="square" lIns="0" tIns="0" rIns="0" bIns="0" rtlCol="0">
            <a:noAutofit/>
          </a:bodyPr>
          <a:lstStyle/>
          <a:p>
            <a:pPr marL="308507" indent="-308507" defTabSz="822686" fontAlgn="auto">
              <a:spcBef>
                <a:spcPts val="450"/>
              </a:spcBef>
              <a:spcAft>
                <a:spcPts val="0"/>
              </a:spcAft>
              <a:buFont typeface="Arial" panose="020B0604020202020204" pitchFamily="34" charset="0"/>
              <a:buChar char="•"/>
            </a:pPr>
            <a:r>
              <a:rPr lang="pt-BR" sz="2159" kern="0" dirty="0">
                <a:solidFill>
                  <a:srgbClr val="000000"/>
                </a:solidFill>
              </a:rPr>
              <a:t>Uma classe pode ser considerada um molde através do qual objetos de um certo tipo são criados.</a:t>
            </a:r>
          </a:p>
          <a:p>
            <a:pPr marL="308507" indent="-308507" defTabSz="822686" fontAlgn="auto">
              <a:spcBef>
                <a:spcPts val="450"/>
              </a:spcBef>
              <a:spcAft>
                <a:spcPts val="0"/>
              </a:spcAft>
              <a:buFont typeface="Arial" panose="020B0604020202020204" pitchFamily="34" charset="0"/>
              <a:buChar char="•"/>
            </a:pPr>
            <a:r>
              <a:rPr lang="pt-BR" sz="2159" kern="0" dirty="0">
                <a:solidFill>
                  <a:srgbClr val="000000"/>
                </a:solidFill>
              </a:rPr>
              <a:t>Abstração (modelo) de um conjuntos de objetos com características semelhantes.</a:t>
            </a:r>
          </a:p>
          <a:p>
            <a:pPr marL="308507" indent="-308507" defTabSz="822686" fontAlgn="auto">
              <a:spcBef>
                <a:spcPts val="450"/>
              </a:spcBef>
              <a:spcAft>
                <a:spcPts val="0"/>
              </a:spcAft>
              <a:buFont typeface="Arial" panose="020B0604020202020204" pitchFamily="34" charset="0"/>
              <a:buChar char="•"/>
            </a:pPr>
            <a:endParaRPr lang="pt-BR" sz="2159" kern="0" dirty="0">
              <a:solidFill>
                <a:srgbClr val="000000"/>
              </a:solidFill>
            </a:endParaRPr>
          </a:p>
          <a:p>
            <a:pPr marL="308507" indent="-308507" defTabSz="822686" fontAlgn="auto">
              <a:spcBef>
                <a:spcPts val="450"/>
              </a:spcBef>
              <a:spcAft>
                <a:spcPts val="0"/>
              </a:spcAft>
              <a:buFont typeface="Arial" panose="020B0604020202020204" pitchFamily="34" charset="0"/>
              <a:buChar char="•"/>
            </a:pPr>
            <a:r>
              <a:rPr lang="pt-BR" sz="2159" kern="0" dirty="0">
                <a:solidFill>
                  <a:srgbClr val="000000"/>
                </a:solidFill>
              </a:rPr>
              <a:t>Mesma propriedades e comportamentos.</a:t>
            </a:r>
          </a:p>
          <a:p>
            <a:pPr marL="308507" indent="-308507" defTabSz="822686" fontAlgn="auto">
              <a:spcBef>
                <a:spcPts val="450"/>
              </a:spcBef>
              <a:spcAft>
                <a:spcPts val="0"/>
              </a:spcAft>
              <a:buFont typeface="Arial" panose="020B0604020202020204" pitchFamily="34" charset="0"/>
              <a:buChar char="•"/>
            </a:pPr>
            <a:endParaRPr lang="pt-BR" sz="2159" kern="0" dirty="0">
              <a:solidFill>
                <a:srgbClr val="000000"/>
              </a:solidFill>
            </a:endParaRPr>
          </a:p>
          <a:p>
            <a:pPr marL="308507" indent="-308507" defTabSz="822686" fontAlgn="auto">
              <a:spcBef>
                <a:spcPts val="450"/>
              </a:spcBef>
              <a:spcAft>
                <a:spcPts val="0"/>
              </a:spcAft>
              <a:buFont typeface="Arial" panose="020B0604020202020204" pitchFamily="34" charset="0"/>
              <a:buChar char="•"/>
            </a:pPr>
            <a:r>
              <a:rPr lang="pt-BR" sz="2159" kern="0" dirty="0">
                <a:solidFill>
                  <a:srgbClr val="000000"/>
                </a:solidFill>
              </a:rPr>
              <a:t>Existem muitas unidades de bicicleta,mas  todas dotadas das mesmas propriedades e funcionalidades, cor, tamanho das rodas, pedalar, </a:t>
            </a:r>
            <a:r>
              <a:rPr lang="pt-BR" sz="2159" kern="0" dirty="0" err="1">
                <a:solidFill>
                  <a:srgbClr val="000000"/>
                </a:solidFill>
              </a:rPr>
              <a:t>freiar</a:t>
            </a:r>
            <a:r>
              <a:rPr lang="pt-BR" sz="2159" kern="0" dirty="0">
                <a:solidFill>
                  <a:srgbClr val="000000"/>
                </a:solidFill>
              </a:rPr>
              <a:t>...)</a:t>
            </a:r>
          </a:p>
          <a:p>
            <a:pPr defTabSz="822686" fontAlgn="auto">
              <a:spcBef>
                <a:spcPts val="450"/>
              </a:spcBef>
              <a:spcAft>
                <a:spcPts val="0"/>
              </a:spcAft>
            </a:pPr>
            <a:endParaRPr lang="pt-BR" sz="2159" kern="0" dirty="0">
              <a:solidFill>
                <a:srgbClr val="000000"/>
              </a:solidFill>
            </a:endParaRPr>
          </a:p>
        </p:txBody>
      </p:sp>
    </p:spTree>
    <p:extLst>
      <p:ext uri="{BB962C8B-B14F-4D97-AF65-F5344CB8AC3E}">
        <p14:creationId xmlns:p14="http://schemas.microsoft.com/office/powerpoint/2010/main" val="240803509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9CF015-E407-42BE-83C4-77231420423B}"/>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C58B8CE8-15EE-4840-9F6C-65AAF5240369}"/>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D6C91714-D353-4C63-8319-9A398D5509D0}"/>
              </a:ext>
            </a:extLst>
          </p:cNvPr>
          <p:cNvSpPr>
            <a:spLocks noGrp="1"/>
          </p:cNvSpPr>
          <p:nvPr>
            <p:ph type="sldNum" sz="quarter" idx="12"/>
          </p:nvPr>
        </p:nvSpPr>
        <p:spPr/>
        <p:txBody>
          <a:bodyPr/>
          <a:lstStyle/>
          <a:p>
            <a:fld id="{4898AEC0-503E-4FA4-859C-D0F72D6E3F79}" type="slidenum">
              <a:rPr lang="en-US" noProof="1" smtClean="0"/>
              <a:pPr/>
              <a:t>8</a:t>
            </a:fld>
            <a:endParaRPr lang="en-US" noProof="1"/>
          </a:p>
        </p:txBody>
      </p:sp>
      <p:pic>
        <p:nvPicPr>
          <p:cNvPr id="6" name="Imagem 5">
            <a:extLst>
              <a:ext uri="{FF2B5EF4-FFF2-40B4-BE49-F238E27FC236}">
                <a16:creationId xmlns:a16="http://schemas.microsoft.com/office/drawing/2014/main" id="{63C58232-181A-4219-B001-BF09E7E2B4F8}"/>
              </a:ext>
            </a:extLst>
          </p:cNvPr>
          <p:cNvPicPr>
            <a:picLocks noChangeAspect="1"/>
          </p:cNvPicPr>
          <p:nvPr/>
        </p:nvPicPr>
        <p:blipFill>
          <a:blip r:embed="rId2"/>
          <a:stretch>
            <a:fillRect/>
          </a:stretch>
        </p:blipFill>
        <p:spPr>
          <a:xfrm>
            <a:off x="232776" y="1115872"/>
            <a:ext cx="5875550" cy="4406662"/>
          </a:xfrm>
          <a:prstGeom prst="rect">
            <a:avLst/>
          </a:prstGeom>
        </p:spPr>
      </p:pic>
      <p:graphicFrame>
        <p:nvGraphicFramePr>
          <p:cNvPr id="8" name="Tabela 8">
            <a:extLst>
              <a:ext uri="{FF2B5EF4-FFF2-40B4-BE49-F238E27FC236}">
                <a16:creationId xmlns:a16="http://schemas.microsoft.com/office/drawing/2014/main" id="{E688C509-D5CF-4DD4-BA70-53ADD9D7AB67}"/>
              </a:ext>
            </a:extLst>
          </p:cNvPr>
          <p:cNvGraphicFramePr>
            <a:graphicFrameLocks noGrp="1"/>
          </p:cNvGraphicFramePr>
          <p:nvPr/>
        </p:nvGraphicFramePr>
        <p:xfrm>
          <a:off x="6481220" y="1169561"/>
          <a:ext cx="3903358" cy="4504894"/>
        </p:xfrm>
        <a:graphic>
          <a:graphicData uri="http://schemas.openxmlformats.org/drawingml/2006/table">
            <a:tbl>
              <a:tblPr firstRow="1" bandRow="1">
                <a:tableStyleId>{5C22544A-7EE6-4342-B048-85BDC9FD1C3A}</a:tableStyleId>
              </a:tblPr>
              <a:tblGrid>
                <a:gridCol w="1951679">
                  <a:extLst>
                    <a:ext uri="{9D8B030D-6E8A-4147-A177-3AD203B41FA5}">
                      <a16:colId xmlns:a16="http://schemas.microsoft.com/office/drawing/2014/main" val="2806251661"/>
                    </a:ext>
                  </a:extLst>
                </a:gridCol>
                <a:gridCol w="1951679">
                  <a:extLst>
                    <a:ext uri="{9D8B030D-6E8A-4147-A177-3AD203B41FA5}">
                      <a16:colId xmlns:a16="http://schemas.microsoft.com/office/drawing/2014/main" val="3783331242"/>
                    </a:ext>
                  </a:extLst>
                </a:gridCol>
              </a:tblGrid>
              <a:tr h="630982">
                <a:tc gridSpan="2">
                  <a:txBody>
                    <a:bodyPr/>
                    <a:lstStyle/>
                    <a:p>
                      <a:pPr marL="0" algn="l" defTabSz="1016190" rtl="0" eaLnBrk="1" latinLnBrk="0" hangingPunct="1"/>
                      <a:r>
                        <a:rPr lang="pt-BR" sz="1800" b="1" kern="1200" dirty="0">
                          <a:solidFill>
                            <a:schemeClr val="bg1"/>
                          </a:solidFill>
                          <a:latin typeface="+mn-lt"/>
                          <a:ea typeface="+mn-ea"/>
                          <a:cs typeface="+mn-cs"/>
                        </a:rPr>
                        <a:t>Classe: Cachorro                                              Instância: Cachorro do João</a:t>
                      </a:r>
                    </a:p>
                  </a:txBody>
                  <a:tcPr marL="82272" marR="82272" marT="41136" marB="41136"/>
                </a:tc>
                <a:tc hMerge="1">
                  <a:txBody>
                    <a:bodyPr/>
                    <a:lstStyle/>
                    <a:p>
                      <a:pPr marL="0" algn="l" defTabSz="1016190" rtl="0" eaLnBrk="1" latinLnBrk="0" hangingPunct="1"/>
                      <a:endParaRPr lang="pt-BR" sz="2001" b="1" kern="1200" dirty="0">
                        <a:solidFill>
                          <a:schemeClr val="dk1"/>
                        </a:solidFill>
                        <a:latin typeface="+mn-lt"/>
                        <a:ea typeface="+mn-ea"/>
                        <a:cs typeface="+mn-cs"/>
                      </a:endParaRPr>
                    </a:p>
                  </a:txBody>
                  <a:tcPr/>
                </a:tc>
                <a:extLst>
                  <a:ext uri="{0D108BD9-81ED-4DB2-BD59-A6C34878D82A}">
                    <a16:rowId xmlns:a16="http://schemas.microsoft.com/office/drawing/2014/main" val="2807270384"/>
                  </a:ext>
                </a:extLst>
              </a:tr>
              <a:tr h="630982">
                <a:tc>
                  <a:txBody>
                    <a:bodyPr/>
                    <a:lstStyle/>
                    <a:p>
                      <a:pPr marL="0" algn="l" defTabSz="1016190" rtl="0" eaLnBrk="1" latinLnBrk="0" hangingPunct="1"/>
                      <a:r>
                        <a:rPr lang="pt-BR" sz="1800" b="1" kern="1200" dirty="0">
                          <a:solidFill>
                            <a:schemeClr val="dk1"/>
                          </a:solidFill>
                          <a:latin typeface="+mn-lt"/>
                          <a:ea typeface="+mn-ea"/>
                          <a:cs typeface="+mn-cs"/>
                        </a:rPr>
                        <a:t>Atributos</a:t>
                      </a:r>
                    </a:p>
                  </a:txBody>
                  <a:tcPr marL="82272" marR="82272" marT="41136" marB="41136"/>
                </a:tc>
                <a:tc>
                  <a:txBody>
                    <a:bodyPr/>
                    <a:lstStyle/>
                    <a:p>
                      <a:pPr marL="0" algn="l" defTabSz="1016190" rtl="0" eaLnBrk="1" latinLnBrk="0" hangingPunct="1"/>
                      <a:r>
                        <a:rPr lang="pt-BR" sz="1800" b="1" kern="1200" dirty="0">
                          <a:solidFill>
                            <a:schemeClr val="dk1"/>
                          </a:solidFill>
                          <a:latin typeface="+mn-lt"/>
                          <a:ea typeface="+mn-ea"/>
                          <a:cs typeface="+mn-cs"/>
                        </a:rPr>
                        <a:t>Comportamentos</a:t>
                      </a:r>
                    </a:p>
                  </a:txBody>
                  <a:tcPr marL="82272" marR="82272" marT="41136" marB="41136"/>
                </a:tc>
                <a:extLst>
                  <a:ext uri="{0D108BD9-81ED-4DB2-BD59-A6C34878D82A}">
                    <a16:rowId xmlns:a16="http://schemas.microsoft.com/office/drawing/2014/main" val="3199377942"/>
                  </a:ext>
                </a:extLst>
              </a:tr>
              <a:tr h="479064">
                <a:tc>
                  <a:txBody>
                    <a:bodyPr/>
                    <a:lstStyle/>
                    <a:p>
                      <a:r>
                        <a:rPr lang="pt-BR" sz="1600" dirty="0"/>
                        <a:t>Nome: Cometa</a:t>
                      </a:r>
                    </a:p>
                  </a:txBody>
                  <a:tcPr marL="82272" marR="82272" marT="41136" marB="41136"/>
                </a:tc>
                <a:tc>
                  <a:txBody>
                    <a:bodyPr/>
                    <a:lstStyle/>
                    <a:p>
                      <a:r>
                        <a:rPr lang="pt-BR" sz="1600" dirty="0"/>
                        <a:t>Latir</a:t>
                      </a:r>
                    </a:p>
                  </a:txBody>
                  <a:tcPr marL="82272" marR="82272" marT="41136" marB="41136"/>
                </a:tc>
                <a:extLst>
                  <a:ext uri="{0D108BD9-81ED-4DB2-BD59-A6C34878D82A}">
                    <a16:rowId xmlns:a16="http://schemas.microsoft.com/office/drawing/2014/main" val="653423804"/>
                  </a:ext>
                </a:extLst>
              </a:tr>
              <a:tr h="847610">
                <a:tc>
                  <a:txBody>
                    <a:bodyPr/>
                    <a:lstStyle/>
                    <a:p>
                      <a:r>
                        <a:rPr lang="pt-BR" sz="1600" dirty="0"/>
                        <a:t>Raça: Golden </a:t>
                      </a:r>
                      <a:r>
                        <a:rPr lang="pt-BR" sz="1600" dirty="0" err="1"/>
                        <a:t>Retriever</a:t>
                      </a:r>
                      <a:endParaRPr lang="pt-BR" sz="1600" dirty="0"/>
                    </a:p>
                  </a:txBody>
                  <a:tcPr marL="82272" marR="82272" marT="41136" marB="41136"/>
                </a:tc>
                <a:tc>
                  <a:txBody>
                    <a:bodyPr/>
                    <a:lstStyle/>
                    <a:p>
                      <a:r>
                        <a:rPr lang="pt-BR" sz="1600" dirty="0"/>
                        <a:t>Deitar</a:t>
                      </a:r>
                    </a:p>
                  </a:txBody>
                  <a:tcPr marL="82272" marR="82272" marT="41136" marB="41136"/>
                </a:tc>
                <a:extLst>
                  <a:ext uri="{0D108BD9-81ED-4DB2-BD59-A6C34878D82A}">
                    <a16:rowId xmlns:a16="http://schemas.microsoft.com/office/drawing/2014/main" val="3037123371"/>
                  </a:ext>
                </a:extLst>
              </a:tr>
              <a:tr h="479064">
                <a:tc>
                  <a:txBody>
                    <a:bodyPr/>
                    <a:lstStyle/>
                    <a:p>
                      <a:r>
                        <a:rPr lang="pt-BR" sz="1600" dirty="0"/>
                        <a:t>Idade: 4 anos</a:t>
                      </a:r>
                    </a:p>
                  </a:txBody>
                  <a:tcPr marL="82272" marR="82272" marT="41136" marB="41136"/>
                </a:tc>
                <a:tc>
                  <a:txBody>
                    <a:bodyPr/>
                    <a:lstStyle/>
                    <a:p>
                      <a:r>
                        <a:rPr lang="pt-BR" sz="1600" dirty="0"/>
                        <a:t>Correr</a:t>
                      </a:r>
                    </a:p>
                  </a:txBody>
                  <a:tcPr marL="82272" marR="82272" marT="41136" marB="41136"/>
                </a:tc>
                <a:extLst>
                  <a:ext uri="{0D108BD9-81ED-4DB2-BD59-A6C34878D82A}">
                    <a16:rowId xmlns:a16="http://schemas.microsoft.com/office/drawing/2014/main" val="727201014"/>
                  </a:ext>
                </a:extLst>
              </a:tr>
              <a:tr h="479064">
                <a:tc>
                  <a:txBody>
                    <a:bodyPr/>
                    <a:lstStyle/>
                    <a:p>
                      <a:r>
                        <a:rPr lang="pt-BR" sz="1600" dirty="0"/>
                        <a:t>Cor: Dourado</a:t>
                      </a:r>
                    </a:p>
                  </a:txBody>
                  <a:tcPr marL="82272" marR="82272" marT="41136" marB="41136"/>
                </a:tc>
                <a:tc>
                  <a:txBody>
                    <a:bodyPr/>
                    <a:lstStyle/>
                    <a:p>
                      <a:r>
                        <a:rPr lang="pt-BR" sz="1600" dirty="0"/>
                        <a:t>Brincar</a:t>
                      </a:r>
                    </a:p>
                  </a:txBody>
                  <a:tcPr marL="82272" marR="82272" marT="41136" marB="41136"/>
                </a:tc>
                <a:extLst>
                  <a:ext uri="{0D108BD9-81ED-4DB2-BD59-A6C34878D82A}">
                    <a16:rowId xmlns:a16="http://schemas.microsoft.com/office/drawing/2014/main" val="2392475831"/>
                  </a:ext>
                </a:extLst>
              </a:tr>
              <a:tr h="479064">
                <a:tc>
                  <a:txBody>
                    <a:bodyPr/>
                    <a:lstStyle/>
                    <a:p>
                      <a:r>
                        <a:rPr lang="pt-BR" sz="1600" dirty="0"/>
                        <a:t>Peso: 40 kg</a:t>
                      </a:r>
                    </a:p>
                  </a:txBody>
                  <a:tcPr marL="82272" marR="82272" marT="41136" marB="41136"/>
                </a:tc>
                <a:tc>
                  <a:txBody>
                    <a:bodyPr/>
                    <a:lstStyle/>
                    <a:p>
                      <a:r>
                        <a:rPr lang="pt-BR" sz="1600" dirty="0"/>
                        <a:t>Dar a pata</a:t>
                      </a:r>
                    </a:p>
                  </a:txBody>
                  <a:tcPr marL="82272" marR="82272" marT="41136" marB="41136"/>
                </a:tc>
                <a:extLst>
                  <a:ext uri="{0D108BD9-81ED-4DB2-BD59-A6C34878D82A}">
                    <a16:rowId xmlns:a16="http://schemas.microsoft.com/office/drawing/2014/main" val="474259799"/>
                  </a:ext>
                </a:extLst>
              </a:tr>
              <a:tr h="479064">
                <a:tc>
                  <a:txBody>
                    <a:bodyPr/>
                    <a:lstStyle/>
                    <a:p>
                      <a:r>
                        <a:rPr lang="pt-BR" sz="1600" dirty="0"/>
                        <a:t>Fome: Sim</a:t>
                      </a:r>
                    </a:p>
                  </a:txBody>
                  <a:tcPr marL="82272" marR="82272" marT="41136" marB="41136"/>
                </a:tc>
                <a:tc>
                  <a:txBody>
                    <a:bodyPr/>
                    <a:lstStyle/>
                    <a:p>
                      <a:endParaRPr lang="pt-BR" sz="1600" dirty="0"/>
                    </a:p>
                  </a:txBody>
                  <a:tcPr marL="82272" marR="82272" marT="41136" marB="41136"/>
                </a:tc>
                <a:extLst>
                  <a:ext uri="{0D108BD9-81ED-4DB2-BD59-A6C34878D82A}">
                    <a16:rowId xmlns:a16="http://schemas.microsoft.com/office/drawing/2014/main" val="418800454"/>
                  </a:ext>
                </a:extLst>
              </a:tr>
            </a:tbl>
          </a:graphicData>
        </a:graphic>
      </p:graphicFrame>
    </p:spTree>
    <p:extLst>
      <p:ext uri="{BB962C8B-B14F-4D97-AF65-F5344CB8AC3E}">
        <p14:creationId xmlns:p14="http://schemas.microsoft.com/office/powerpoint/2010/main" val="74805211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169887-3D65-4583-B36D-4709A71C2B1A}"/>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C6B7E5BA-6F9A-4B45-92A0-0EAD7304F652}"/>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089D3D22-0E4F-4530-915A-B2B6E2EEDB7B}"/>
              </a:ext>
            </a:extLst>
          </p:cNvPr>
          <p:cNvSpPr>
            <a:spLocks noGrp="1"/>
          </p:cNvSpPr>
          <p:nvPr>
            <p:ph type="sldNum" sz="quarter" idx="12"/>
          </p:nvPr>
        </p:nvSpPr>
        <p:spPr/>
        <p:txBody>
          <a:bodyPr/>
          <a:lstStyle/>
          <a:p>
            <a:fld id="{4898AEC0-503E-4FA4-859C-D0F72D6E3F79}" type="slidenum">
              <a:rPr lang="en-US" noProof="1" smtClean="0"/>
              <a:pPr/>
              <a:t>9</a:t>
            </a:fld>
            <a:endParaRPr lang="en-US" noProof="1"/>
          </a:p>
        </p:txBody>
      </p:sp>
      <p:pic>
        <p:nvPicPr>
          <p:cNvPr id="6" name="Imagem 5">
            <a:extLst>
              <a:ext uri="{FF2B5EF4-FFF2-40B4-BE49-F238E27FC236}">
                <a16:creationId xmlns:a16="http://schemas.microsoft.com/office/drawing/2014/main" id="{387D6B56-A597-4982-9B0F-144307602C86}"/>
              </a:ext>
            </a:extLst>
          </p:cNvPr>
          <p:cNvPicPr>
            <a:picLocks noChangeAspect="1"/>
          </p:cNvPicPr>
          <p:nvPr/>
        </p:nvPicPr>
        <p:blipFill rotWithShape="1">
          <a:blip r:embed="rId2"/>
          <a:srcRect b="5732"/>
          <a:stretch/>
        </p:blipFill>
        <p:spPr>
          <a:xfrm>
            <a:off x="259200" y="1172177"/>
            <a:ext cx="5873732" cy="3910515"/>
          </a:xfrm>
          <a:prstGeom prst="rect">
            <a:avLst/>
          </a:prstGeom>
        </p:spPr>
      </p:pic>
      <p:graphicFrame>
        <p:nvGraphicFramePr>
          <p:cNvPr id="7" name="Tabela 8">
            <a:extLst>
              <a:ext uri="{FF2B5EF4-FFF2-40B4-BE49-F238E27FC236}">
                <a16:creationId xmlns:a16="http://schemas.microsoft.com/office/drawing/2014/main" id="{E29A134B-92F9-4C3D-951E-0059457463EC}"/>
              </a:ext>
            </a:extLst>
          </p:cNvPr>
          <p:cNvGraphicFramePr>
            <a:graphicFrameLocks noGrp="1"/>
          </p:cNvGraphicFramePr>
          <p:nvPr/>
        </p:nvGraphicFramePr>
        <p:xfrm>
          <a:off x="6406021" y="1172177"/>
          <a:ext cx="4303978" cy="3910512"/>
        </p:xfrm>
        <a:graphic>
          <a:graphicData uri="http://schemas.openxmlformats.org/drawingml/2006/table">
            <a:tbl>
              <a:tblPr firstRow="1" bandRow="1">
                <a:tableStyleId>{5C22544A-7EE6-4342-B048-85BDC9FD1C3A}</a:tableStyleId>
              </a:tblPr>
              <a:tblGrid>
                <a:gridCol w="2151989">
                  <a:extLst>
                    <a:ext uri="{9D8B030D-6E8A-4147-A177-3AD203B41FA5}">
                      <a16:colId xmlns:a16="http://schemas.microsoft.com/office/drawing/2014/main" val="2806251661"/>
                    </a:ext>
                  </a:extLst>
                </a:gridCol>
                <a:gridCol w="2151989">
                  <a:extLst>
                    <a:ext uri="{9D8B030D-6E8A-4147-A177-3AD203B41FA5}">
                      <a16:colId xmlns:a16="http://schemas.microsoft.com/office/drawing/2014/main" val="3783331242"/>
                    </a:ext>
                  </a:extLst>
                </a:gridCol>
              </a:tblGrid>
              <a:tr h="721548">
                <a:tc gridSpan="2">
                  <a:txBody>
                    <a:bodyPr/>
                    <a:lstStyle/>
                    <a:p>
                      <a:pPr marL="0" algn="l" defTabSz="1016190" rtl="0" eaLnBrk="1" latinLnBrk="0" hangingPunct="1"/>
                      <a:r>
                        <a:rPr lang="pt-BR" sz="1800" b="1" kern="1200" dirty="0">
                          <a:solidFill>
                            <a:schemeClr val="bg1"/>
                          </a:solidFill>
                          <a:latin typeface="+mn-lt"/>
                          <a:ea typeface="+mn-ea"/>
                          <a:cs typeface="+mn-cs"/>
                        </a:rPr>
                        <a:t>Classe: Ônibus                                         Instância: Ônibus para casa</a:t>
                      </a:r>
                    </a:p>
                  </a:txBody>
                  <a:tcPr marL="82272" marR="82272" marT="41136" marB="41136"/>
                </a:tc>
                <a:tc hMerge="1">
                  <a:txBody>
                    <a:bodyPr/>
                    <a:lstStyle/>
                    <a:p>
                      <a:pPr marL="0" algn="l" defTabSz="1016190" rtl="0" eaLnBrk="1" latinLnBrk="0" hangingPunct="1"/>
                      <a:endParaRPr lang="pt-BR" sz="2001" b="1" kern="1200" dirty="0">
                        <a:solidFill>
                          <a:schemeClr val="dk1"/>
                        </a:solidFill>
                        <a:latin typeface="+mn-lt"/>
                        <a:ea typeface="+mn-ea"/>
                        <a:cs typeface="+mn-cs"/>
                      </a:endParaRPr>
                    </a:p>
                  </a:txBody>
                  <a:tcPr/>
                </a:tc>
                <a:extLst>
                  <a:ext uri="{0D108BD9-81ED-4DB2-BD59-A6C34878D82A}">
                    <a16:rowId xmlns:a16="http://schemas.microsoft.com/office/drawing/2014/main" val="2807270384"/>
                  </a:ext>
                </a:extLst>
              </a:tr>
              <a:tr h="407814">
                <a:tc>
                  <a:txBody>
                    <a:bodyPr/>
                    <a:lstStyle/>
                    <a:p>
                      <a:pPr marL="0" algn="l" defTabSz="1016190" rtl="0" eaLnBrk="1" latinLnBrk="0" hangingPunct="1"/>
                      <a:r>
                        <a:rPr lang="pt-BR" sz="1800" b="1" kern="1200" dirty="0">
                          <a:solidFill>
                            <a:schemeClr val="dk1"/>
                          </a:solidFill>
                          <a:latin typeface="+mn-lt"/>
                          <a:ea typeface="+mn-ea"/>
                          <a:cs typeface="+mn-cs"/>
                        </a:rPr>
                        <a:t>Atributos</a:t>
                      </a:r>
                    </a:p>
                  </a:txBody>
                  <a:tcPr marL="82272" marR="82272" marT="41136" marB="41136"/>
                </a:tc>
                <a:tc>
                  <a:txBody>
                    <a:bodyPr/>
                    <a:lstStyle/>
                    <a:p>
                      <a:pPr marL="0" algn="l" defTabSz="1016190" rtl="0" eaLnBrk="1" latinLnBrk="0" hangingPunct="1"/>
                      <a:r>
                        <a:rPr lang="pt-BR" sz="1800" b="1" kern="1200" dirty="0">
                          <a:solidFill>
                            <a:schemeClr val="dk1"/>
                          </a:solidFill>
                          <a:latin typeface="+mn-lt"/>
                          <a:ea typeface="+mn-ea"/>
                          <a:cs typeface="+mn-cs"/>
                        </a:rPr>
                        <a:t>Comportamentos</a:t>
                      </a:r>
                    </a:p>
                  </a:txBody>
                  <a:tcPr marL="82272" marR="82272" marT="41136" marB="41136"/>
                </a:tc>
                <a:extLst>
                  <a:ext uri="{0D108BD9-81ED-4DB2-BD59-A6C34878D82A}">
                    <a16:rowId xmlns:a16="http://schemas.microsoft.com/office/drawing/2014/main" val="3199377942"/>
                  </a:ext>
                </a:extLst>
              </a:tr>
              <a:tr h="407814">
                <a:tc>
                  <a:txBody>
                    <a:bodyPr/>
                    <a:lstStyle/>
                    <a:p>
                      <a:r>
                        <a:rPr lang="pt-BR" sz="1600" dirty="0"/>
                        <a:t>Linha: 685</a:t>
                      </a:r>
                    </a:p>
                  </a:txBody>
                  <a:tcPr marL="82272" marR="82272" marT="41136" marB="41136"/>
                </a:tc>
                <a:tc>
                  <a:txBody>
                    <a:bodyPr/>
                    <a:lstStyle/>
                    <a:p>
                      <a:r>
                        <a:rPr lang="pt-BR" sz="1600" dirty="0"/>
                        <a:t>Acelerar</a:t>
                      </a:r>
                    </a:p>
                  </a:txBody>
                  <a:tcPr marL="82272" marR="82272" marT="41136" marB="41136"/>
                </a:tc>
                <a:extLst>
                  <a:ext uri="{0D108BD9-81ED-4DB2-BD59-A6C34878D82A}">
                    <a16:rowId xmlns:a16="http://schemas.microsoft.com/office/drawing/2014/main" val="653423804"/>
                  </a:ext>
                </a:extLst>
              </a:tr>
              <a:tr h="428346">
                <a:tc>
                  <a:txBody>
                    <a:bodyPr/>
                    <a:lstStyle/>
                    <a:p>
                      <a:r>
                        <a:rPr lang="pt-BR" sz="1600" dirty="0"/>
                        <a:t>Bairro: Centro</a:t>
                      </a:r>
                    </a:p>
                  </a:txBody>
                  <a:tcPr marL="82272" marR="82272" marT="41136" marB="41136"/>
                </a:tc>
                <a:tc>
                  <a:txBody>
                    <a:bodyPr/>
                    <a:lstStyle/>
                    <a:p>
                      <a:r>
                        <a:rPr lang="pt-BR" sz="1600" dirty="0"/>
                        <a:t>Frear</a:t>
                      </a:r>
                    </a:p>
                  </a:txBody>
                  <a:tcPr marL="82272" marR="82272" marT="41136" marB="41136"/>
                </a:tc>
                <a:extLst>
                  <a:ext uri="{0D108BD9-81ED-4DB2-BD59-A6C34878D82A}">
                    <a16:rowId xmlns:a16="http://schemas.microsoft.com/office/drawing/2014/main" val="3037123371"/>
                  </a:ext>
                </a:extLst>
              </a:tr>
              <a:tr h="407814">
                <a:tc>
                  <a:txBody>
                    <a:bodyPr/>
                    <a:lstStyle/>
                    <a:p>
                      <a:r>
                        <a:rPr lang="pt-BR" sz="1600" dirty="0"/>
                        <a:t>Motorista: Jair</a:t>
                      </a:r>
                    </a:p>
                  </a:txBody>
                  <a:tcPr marL="82272" marR="82272" marT="41136" marB="41136"/>
                </a:tc>
                <a:tc>
                  <a:txBody>
                    <a:bodyPr/>
                    <a:lstStyle/>
                    <a:p>
                      <a:r>
                        <a:rPr lang="pt-BR" sz="1600" dirty="0"/>
                        <a:t>Abrir porta</a:t>
                      </a:r>
                    </a:p>
                  </a:txBody>
                  <a:tcPr marL="82272" marR="82272" marT="41136" marB="41136"/>
                </a:tc>
                <a:extLst>
                  <a:ext uri="{0D108BD9-81ED-4DB2-BD59-A6C34878D82A}">
                    <a16:rowId xmlns:a16="http://schemas.microsoft.com/office/drawing/2014/main" val="727201014"/>
                  </a:ext>
                </a:extLst>
              </a:tr>
              <a:tr h="721548">
                <a:tc>
                  <a:txBody>
                    <a:bodyPr/>
                    <a:lstStyle/>
                    <a:p>
                      <a:r>
                        <a:rPr lang="pt-BR" sz="1600" dirty="0"/>
                        <a:t>Cor: Azul/Cinza</a:t>
                      </a:r>
                    </a:p>
                  </a:txBody>
                  <a:tcPr marL="82272" marR="82272" marT="41136" marB="41136"/>
                </a:tc>
                <a:tc>
                  <a:txBody>
                    <a:bodyPr/>
                    <a:lstStyle/>
                    <a:p>
                      <a:r>
                        <a:rPr lang="pt-BR" sz="1600" dirty="0"/>
                        <a:t>Ligar ar-condicionado</a:t>
                      </a:r>
                    </a:p>
                  </a:txBody>
                  <a:tcPr marL="82272" marR="82272" marT="41136" marB="41136"/>
                </a:tc>
                <a:extLst>
                  <a:ext uri="{0D108BD9-81ED-4DB2-BD59-A6C34878D82A}">
                    <a16:rowId xmlns:a16="http://schemas.microsoft.com/office/drawing/2014/main" val="2392475831"/>
                  </a:ext>
                </a:extLst>
              </a:tr>
              <a:tr h="407814">
                <a:tc>
                  <a:txBody>
                    <a:bodyPr/>
                    <a:lstStyle/>
                    <a:p>
                      <a:r>
                        <a:rPr lang="pt-BR" sz="1600" dirty="0"/>
                        <a:t>Marca: </a:t>
                      </a:r>
                      <a:r>
                        <a:rPr lang="pt-BR" sz="1600" dirty="0" err="1"/>
                        <a:t>Mercedez</a:t>
                      </a:r>
                      <a:endParaRPr lang="pt-BR" sz="1600" dirty="0"/>
                    </a:p>
                  </a:txBody>
                  <a:tcPr marL="82272" marR="82272" marT="41136" marB="41136"/>
                </a:tc>
                <a:tc>
                  <a:txBody>
                    <a:bodyPr/>
                    <a:lstStyle/>
                    <a:p>
                      <a:endParaRPr lang="pt-BR" sz="1600" dirty="0"/>
                    </a:p>
                  </a:txBody>
                  <a:tcPr marL="82272" marR="82272" marT="41136" marB="41136"/>
                </a:tc>
                <a:extLst>
                  <a:ext uri="{0D108BD9-81ED-4DB2-BD59-A6C34878D82A}">
                    <a16:rowId xmlns:a16="http://schemas.microsoft.com/office/drawing/2014/main" val="474259799"/>
                  </a:ext>
                </a:extLst>
              </a:tr>
              <a:tr h="407814">
                <a:tc>
                  <a:txBody>
                    <a:bodyPr/>
                    <a:lstStyle/>
                    <a:p>
                      <a:r>
                        <a:rPr lang="pt-BR" sz="1600" dirty="0"/>
                        <a:t>Cheio: Sim</a:t>
                      </a:r>
                    </a:p>
                  </a:txBody>
                  <a:tcPr marL="82272" marR="82272" marT="41136" marB="41136"/>
                </a:tc>
                <a:tc>
                  <a:txBody>
                    <a:bodyPr/>
                    <a:lstStyle/>
                    <a:p>
                      <a:endParaRPr lang="pt-BR" sz="1600" dirty="0"/>
                    </a:p>
                  </a:txBody>
                  <a:tcPr marL="82272" marR="82272" marT="41136" marB="41136"/>
                </a:tc>
                <a:extLst>
                  <a:ext uri="{0D108BD9-81ED-4DB2-BD59-A6C34878D82A}">
                    <a16:rowId xmlns:a16="http://schemas.microsoft.com/office/drawing/2014/main" val="418800454"/>
                  </a:ext>
                </a:extLst>
              </a:tr>
            </a:tbl>
          </a:graphicData>
        </a:graphic>
      </p:graphicFrame>
    </p:spTree>
    <p:extLst>
      <p:ext uri="{BB962C8B-B14F-4D97-AF65-F5344CB8AC3E}">
        <p14:creationId xmlns:p14="http://schemas.microsoft.com/office/powerpoint/2010/main" val="28243446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SAXMLTEMPLATE" val="presentation_169"/>
  <p:tag name="SAXMLCOMPANYNAME" val="bosch"/>
  <p:tag name="MLTEMPLATEVERSION" val="2.0"/>
  <p:tag name="MLLANGUAGE" val="eng"/>
  <p:tag name="SAXCONVERSION" val="2"/>
</p:tagLst>
</file>

<file path=ppt/theme/theme1.xml><?xml version="1.0" encoding="utf-8"?>
<a:theme xmlns:a="http://schemas.openxmlformats.org/drawingml/2006/main" name="Bosch 2022">
  <a:themeElements>
    <a:clrScheme name="Bosch Blau">
      <a:dk1>
        <a:sysClr val="windowText" lastClr="000000"/>
      </a:dk1>
      <a:lt1>
        <a:sysClr val="window" lastClr="FFFFFF"/>
      </a:lt1>
      <a:dk2>
        <a:srgbClr val="424C58"/>
      </a:dk2>
      <a:lt2>
        <a:srgbClr val="B2B3B5"/>
      </a:lt2>
      <a:accent1>
        <a:srgbClr val="007BC0"/>
      </a:accent1>
      <a:accent2>
        <a:srgbClr val="004975"/>
      </a:accent2>
      <a:accent3>
        <a:srgbClr val="007BC0"/>
      </a:accent3>
      <a:accent4>
        <a:srgbClr val="004975"/>
      </a:accent4>
      <a:accent5>
        <a:srgbClr val="007BC0"/>
      </a:accent5>
      <a:accent6>
        <a:srgbClr val="004975"/>
      </a:accent6>
      <a:hlink>
        <a:srgbClr val="738CB4"/>
      </a:hlink>
      <a:folHlink>
        <a:srgbClr val="B0BBD0"/>
      </a:folHlink>
    </a:clrScheme>
    <a:fontScheme name="Bosch">
      <a:majorFont>
        <a:latin typeface="Bosch Office Sans"/>
        <a:ea typeface=""/>
        <a:cs typeface=""/>
      </a:majorFont>
      <a:minorFont>
        <a:latin typeface="Bosch Offic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9525" cap="flat" cmpd="sng" algn="ctr">
          <a:solidFill>
            <a:srgbClr val="3F136C"/>
          </a:solid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latin typeface="Bosch Office Sans"/>
            <a:ea typeface="+mn-ea"/>
            <a:cs typeface="+mn-cs"/>
          </a:defRPr>
        </a:defPPr>
      </a:lstStyle>
    </a:spDef>
    <a:txDef>
      <a:spPr>
        <a:noFill/>
      </a:spPr>
      <a:bodyPr wrap="square" lIns="0" tIns="0" rIns="0" bIns="0" rtlCol="0">
        <a:noAutofit/>
      </a:bodyPr>
      <a:lstStyle>
        <a:defPPr marR="0" algn="l" defTabSz="914400" eaLnBrk="1" fontAlgn="auto" latinLnBrk="0" hangingPunct="1">
          <a:spcBef>
            <a:spcPts val="500"/>
          </a:spcBef>
          <a:spcAft>
            <a:spcPts val="0"/>
          </a:spcAft>
          <a:buClrTx/>
          <a:buSzTx/>
          <a:buFontTx/>
          <a:buNone/>
          <a:tabLst/>
          <a:defRPr kumimoji="0" sz="1800" b="0" i="0" u="none" strike="noStrike" kern="0" cap="none" spc="0" normalizeH="0" baseline="0" noProof="0" smtClean="0">
            <a:ln>
              <a:noFill/>
            </a:ln>
            <a:solidFill>
              <a:srgbClr val="000000"/>
            </a:solidFill>
            <a:effectLst/>
            <a:uLnTx/>
            <a:uFillTx/>
          </a:defRPr>
        </a:defPPr>
      </a:lstStyle>
    </a:txDef>
  </a:objectDefaults>
  <a:extraClrSchemeLst/>
  <a:custClrLst>
    <a:custClr name="Bosch Red 50">
      <a:srgbClr val="ED0007"/>
    </a:custClr>
    <a:custClr name="Bosch Purple 40">
      <a:srgbClr val="9E2896"/>
    </a:custClr>
    <a:custClr name="Bosch Purple 20">
      <a:srgbClr val="551151"/>
    </a:custClr>
    <a:custClr name="Bosch Blue 50">
      <a:srgbClr val="007BC0"/>
    </a:custClr>
    <a:custClr name="Bosch Blue 30">
      <a:srgbClr val="004975"/>
    </a:custClr>
    <a:custClr name="Bosch Turquoise 50">
      <a:srgbClr val="18837E"/>
    </a:custClr>
    <a:custClr name="Bosch Turquoise 30">
      <a:srgbClr val="0A4F4B"/>
    </a:custClr>
    <a:custClr name="Bosch Green 50">
      <a:srgbClr val="00884A"/>
    </a:custClr>
    <a:custClr name="Bosch Green 30">
      <a:srgbClr val="00512A"/>
    </a:custClr>
    <a:custClr name="Bosch Gray 50">
      <a:srgbClr val="71767C"/>
    </a:custClr>
  </a:custClrLst>
  <a:extLst>
    <a:ext uri="{05A4C25C-085E-4340-85A3-A5531E510DB2}">
      <thm15:themeFamily xmlns:thm15="http://schemas.microsoft.com/office/thememl/2012/main" name="template1.potx" id="{52924039-0E61-4818-99E1-D362E68D7D91}" vid="{B6C1A3BA-AF47-4731-9FD9-D2E65E1AD312}"/>
    </a:ext>
  </a:extLst>
</a:theme>
</file>

<file path=ppt/theme/theme2.xml><?xml version="1.0" encoding="utf-8"?>
<a:theme xmlns:a="http://schemas.openxmlformats.org/drawingml/2006/main" name="1_Bosch 2022">
  <a:themeElements>
    <a:clrScheme name="Bosch Turquoise">
      <a:dk1>
        <a:sysClr val="windowText" lastClr="000000"/>
      </a:dk1>
      <a:lt1>
        <a:sysClr val="window" lastClr="FFFFFF"/>
      </a:lt1>
      <a:dk2>
        <a:srgbClr val="424C58"/>
      </a:dk2>
      <a:lt2>
        <a:srgbClr val="B2B3B5"/>
      </a:lt2>
      <a:accent1>
        <a:srgbClr val="18837E"/>
      </a:accent1>
      <a:accent2>
        <a:srgbClr val="0A4F4B"/>
      </a:accent2>
      <a:accent3>
        <a:srgbClr val="18837E"/>
      </a:accent3>
      <a:accent4>
        <a:srgbClr val="0A4F4B"/>
      </a:accent4>
      <a:accent5>
        <a:srgbClr val="18837E"/>
      </a:accent5>
      <a:accent6>
        <a:srgbClr val="0A4F4B"/>
      </a:accent6>
      <a:hlink>
        <a:srgbClr val="738CB4"/>
      </a:hlink>
      <a:folHlink>
        <a:srgbClr val="B0BBD0"/>
      </a:folHlink>
    </a:clrScheme>
    <a:fontScheme name="Bosch">
      <a:majorFont>
        <a:latin typeface="Bosch Office Sans"/>
        <a:ea typeface=""/>
        <a:cs typeface=""/>
      </a:majorFont>
      <a:minorFont>
        <a:latin typeface="Bosch Offic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9525" cap="flat" cmpd="sng" algn="ctr">
          <a:solidFill>
            <a:srgbClr val="3F136C"/>
          </a:solid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latin typeface="Bosch Office Sans"/>
            <a:ea typeface="+mn-ea"/>
            <a:cs typeface="+mn-cs"/>
          </a:defRPr>
        </a:defPPr>
      </a:lstStyle>
    </a:spDef>
    <a:txDef>
      <a:spPr>
        <a:noFill/>
      </a:spPr>
      <a:bodyPr wrap="square" lIns="0" tIns="0" rIns="0" bIns="0" rtlCol="0">
        <a:noAutofit/>
      </a:bodyPr>
      <a:lstStyle>
        <a:defPPr marR="0" algn="l" defTabSz="914400" eaLnBrk="1" fontAlgn="auto" latinLnBrk="0" hangingPunct="1">
          <a:spcBef>
            <a:spcPts val="500"/>
          </a:spcBef>
          <a:spcAft>
            <a:spcPts val="0"/>
          </a:spcAft>
          <a:buClrTx/>
          <a:buSzTx/>
          <a:buFontTx/>
          <a:buNone/>
          <a:tabLst/>
          <a:defRPr kumimoji="0" sz="1800" b="0" i="0" u="none" strike="noStrike" kern="0" cap="none" spc="0" normalizeH="0" baseline="0" noProof="0" smtClean="0">
            <a:ln>
              <a:noFill/>
            </a:ln>
            <a:solidFill>
              <a:srgbClr val="000000"/>
            </a:solidFill>
            <a:effectLst/>
            <a:uLnTx/>
            <a:uFillTx/>
          </a:defRPr>
        </a:defPPr>
      </a:lstStyle>
    </a:txDef>
  </a:objectDefaults>
  <a:extraClrSchemeLst/>
  <a:custClrLst>
    <a:custClr name="Bosch Red 50">
      <a:srgbClr val="ED0007"/>
    </a:custClr>
    <a:custClr name="Bosch Purple 40">
      <a:srgbClr val="9E2896"/>
    </a:custClr>
    <a:custClr name="Bosch Purple 20">
      <a:srgbClr val="551151"/>
    </a:custClr>
    <a:custClr name="Bosch Blue 50">
      <a:srgbClr val="007BC0"/>
    </a:custClr>
    <a:custClr name="Bosch Blue 30">
      <a:srgbClr val="004975"/>
    </a:custClr>
    <a:custClr name="Bosch Turquoise 50">
      <a:srgbClr val="18837E"/>
    </a:custClr>
    <a:custClr name="Bosch Turquoise 30">
      <a:srgbClr val="0A4F4B"/>
    </a:custClr>
    <a:custClr name="Bosch Green 50">
      <a:srgbClr val="00884A"/>
    </a:custClr>
    <a:custClr name="Bosch Green 30">
      <a:srgbClr val="00512A"/>
    </a:custClr>
    <a:custClr name="Bosch Gray 50">
      <a:srgbClr val="71767C"/>
    </a:custClr>
  </a:custClrLst>
  <a:extLst>
    <a:ext uri="{05A4C25C-085E-4340-85A3-A5531E510DB2}">
      <thm15:themeFamily xmlns:thm15="http://schemas.microsoft.com/office/thememl/2012/main" name="template1.potx" id="{52924039-0E61-4818-99E1-D362E68D7D91}" vid="{B6C1A3BA-AF47-4731-9FD9-D2E65E1AD312}"/>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osch Turquoise">
    <a:dk1>
      <a:sysClr val="windowText" lastClr="000000"/>
    </a:dk1>
    <a:lt1>
      <a:sysClr val="window" lastClr="FFFFFF"/>
    </a:lt1>
    <a:dk2>
      <a:srgbClr val="424C58"/>
    </a:dk2>
    <a:lt2>
      <a:srgbClr val="B2B3B5"/>
    </a:lt2>
    <a:accent1>
      <a:srgbClr val="18837E"/>
    </a:accent1>
    <a:accent2>
      <a:srgbClr val="0A4F4B"/>
    </a:accent2>
    <a:accent3>
      <a:srgbClr val="18837E"/>
    </a:accent3>
    <a:accent4>
      <a:srgbClr val="0A4F4B"/>
    </a:accent4>
    <a:accent5>
      <a:srgbClr val="18837E"/>
    </a:accent5>
    <a:accent6>
      <a:srgbClr val="0A4F4B"/>
    </a:accent6>
    <a:hlink>
      <a:srgbClr val="738CB4"/>
    </a:hlink>
    <a:folHlink>
      <a:srgbClr val="B0BBD0"/>
    </a:folHlink>
  </a:clrScheme>
</a:themeOverride>
</file>

<file path=ppt/theme/themeOverride2.xml><?xml version="1.0" encoding="utf-8"?>
<a:themeOverride xmlns:a="http://schemas.openxmlformats.org/drawingml/2006/main">
  <a:clrScheme name="Bosch Turquoise">
    <a:dk1>
      <a:sysClr val="windowText" lastClr="000000"/>
    </a:dk1>
    <a:lt1>
      <a:sysClr val="window" lastClr="FFFFFF"/>
    </a:lt1>
    <a:dk2>
      <a:srgbClr val="424C58"/>
    </a:dk2>
    <a:lt2>
      <a:srgbClr val="B2B3B5"/>
    </a:lt2>
    <a:accent1>
      <a:srgbClr val="18837E"/>
    </a:accent1>
    <a:accent2>
      <a:srgbClr val="0A4F4B"/>
    </a:accent2>
    <a:accent3>
      <a:srgbClr val="18837E"/>
    </a:accent3>
    <a:accent4>
      <a:srgbClr val="0A4F4B"/>
    </a:accent4>
    <a:accent5>
      <a:srgbClr val="18837E"/>
    </a:accent5>
    <a:accent6>
      <a:srgbClr val="0A4F4B"/>
    </a:accent6>
    <a:hlink>
      <a:srgbClr val="738CB4"/>
    </a:hlink>
    <a:folHlink>
      <a:srgbClr val="B0BB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sax_Colors>
  <Line size="7">
    <Color val="9e2896" tooltip="Bosch Purple 40"/>
    <Color val="551151" tooltip="Bosch Purple 20"/>
  </Line>
  <Line size="7">
    <Color val="007bc0" tooltip="Bosch Blue 50"/>
    <Color val="004975" tooltip="Bosch Blue 30"/>
  </Line>
  <Line size="7">
    <Color val="18837e" tooltip="Bosch Turquoise 50"/>
    <Color val="0a4f4b" tooltip="Bosch Turquoise 30"/>
  </Line>
  <Line size="7">
    <Color val="00884a" tooltip="Bosch Green 50"/>
    <Color val="00512a" tooltip="Bosch Green 30"/>
  </Line>
</sax_Colors>
</file>

<file path=customXml/item2.xml><?xml version="1.0" encoding="utf-8"?>
<saxML>
  <saxMLTemplate>presentation_169</saxMLTemplate>
  <Variablen>
    <Variable>
      <Name>attachmentremark</Name>
      <OrgInhalt/>
      <Wert/>
      <Platzhalter>False</Platzhalter>
      <DocDatenDialog>True</DocDatenDialog>
      <Label>Nota sobre anexos</Label>
      <FrageVar>False</FrageVar>
      <Prefix/>
      <Suffix/>
      <WegfallVar/>
      <MussFeld>False</MussFeld>
      <InDokument>True</InDokument>
      <Sektion>AttachmentRemark</Sektion>
      <Reihenfolge>0</Reihenfolge>
    </Variable>
    <Variable>
      <Name>departmentshort</Name>
      <OrgInhalt>SO/OPM43-BR</OrgInhalt>
      <Wert>SO/OPM43-BR</Wert>
      <Platzhalter>False</Platzhalter>
      <DocDatenDialog>True</DocDatenDialog>
      <Label>Nota sobre direitos autorais</Label>
      <FrageVar>False</FrageVar>
      <Prefix/>
      <Suffix/>
      <WegfallVar/>
      <MussFeld>False</MussFeld>
      <Trenner>
        <VariableVor>confidentiality</VariableVor>
        <VariableVor>businessunit</VariableVor>
        <Zwischen> | </Zwischen>
        <VariableNach>departmentshort</VariableNach>
      </Trenner>
      <InDokument>True</InDokument>
      <Sektion>Bosch_footer_1</Sektion>
      <Reihenfolge/>
    </Variable>
    <Variable>
      <Name>confidentiality</Name>
      <OrgInhalt>Interno</OrgInhalt>
      <Wert>Interno</Wert>
      <Platzhalter>False</Platzhalter>
      <DocDatenDialog>True</DocDatenDialog>
      <Label>Nota de confidencialidade</Label>
      <FrageVar>False</FrageVar>
      <Prefix/>
      <Suffix/>
      <WegfallVar/>
      <ComboBox>
        <Option>Interno</Option>
        <Option>Confidencial</Option>
        <Option>Estritamente confidencial</Option>
        <Option/>
      </ComboBox>
      <MussFeld>False</MussFeld>
      <InDokument>True</InDokument>
      <Sektion>Bosch_footer_1</Sektion>
      <Reihenfolge>0</Reihenfolge>
    </Variable>
    <Variable>
      <Name>copyright</Name>
      <OrgInhalt>Todos os direitos reservados, também no que diz respeito a qualquer disposição, utilização, reprodução, processamento, transmissão, bem como no caso de pedidos de patentes.</OrgInhalt>
      <Wert>Todos os direitos reservados, também no que diz respeito a qualquer disposição, utilização, reprodução, processamento, transmissão, bem como no caso de pedidos de patentes.</Wert>
      <Platzhalter>False</Platzhalter>
      <DocDatenDialog>False</DocDatenDialog>
      <Label>$tr_copyright$</Label>
      <FrageVar>False</FrageVar>
      <Prefix/>
      <Suffix/>
      <WegfallVar/>
      <MussFeld>False</MussFeld>
      <Trenner>
        <VariableVor>repositoryremark</VariableVor>
        <Zwischen>&lt;br&gt;</Zwischen>
        <VariableNach>copyright</VariableNach>
      </Trenner>
      <InDokument>True</InDokument>
      <Sektion>Bosch_footer_2</Sektion>
      <Reihenfolge/>
    </Variable>
    <Variable>
      <Name>dateformat</Name>
      <OrgInhalt>2023-05-03</OrgInhalt>
      <Wert>2023-05-03</Wert>
      <Platzhalter>False</Platzhalter>
      <DocDatenDialog>True</DocDatenDialog>
      <Label>Data</Label>
      <FrageVar>False</FrageVar>
      <Prefix/>
      <Suffix/>
      <WegfallVar/>
      <MussFeld>False</MussFeld>
      <Trenner>
        <VariableVor>departmentshort</VariableVor>
        <VariableVor>confidentiality</VariableVor>
        <VariableVor>businessunit</VariableVor>
        <Zwischen> | </Zwischen>
        <VariableNach>dateformat</VariableNach>
      </Trenner>
      <InDokument>True</InDokument>
      <Sektion>Bosch_footer_1</Sektion>
      <Reihenfolge>0</Reihenfolge>
    </Variable>
    <Variable>
      <Name>businessunit</Name>
      <OrgInhalt/>
      <Wert/>
      <Platzhalter>False</Platzhalter>
      <DocDatenDialog>False</DocDatenDialog>
      <Label>$tr_businessunit$</Label>
      <FrageVar>False</FrageVar>
      <Prefix/>
      <Suffix/>
      <WegfallVar/>
      <MussFeld>False</MussFeld>
      <Trenner>
        <VariableVor>confidentiality</VariableVor>
        <Zwischen> | </Zwischen>
        <VariableNach>businessunit</VariableNach>
      </Trenner>
      <InDokument>True</InDokument>
      <Sektion>Bosch_footer_1</Sektion>
      <Reihenfolge>0</Reihenfolge>
    </Variable>
    <Variable>
      <Name>repositoryremark</Name>
      <OrgInhalt/>
      <Wert/>
      <Platzhalter>False</Platzhalter>
      <DocDatenDialog>True</DocDatenDialog>
      <Label>Nota sobre ficheiro</Label>
      <FrageVar>False</FrageVar>
      <Prefix/>
      <Suffix/>
      <WegfallVar/>
      <MussFeld>False</MussFeld>
      <InDokument>True</InDokument>
      <Sektion>Bosch_footer_2</Sektion>
      <Reihenfolge>0</Reihenfolge>
    </Variable>
  </Variablen>
</saxML>
</file>

<file path=customXml/itemProps1.xml><?xml version="1.0" encoding="utf-8"?>
<ds:datastoreItem xmlns:ds="http://schemas.openxmlformats.org/officeDocument/2006/customXml" ds:itemID="{D0252559-44F8-474C-B66D-E357B88E32C2}">
  <ds:schemaRefs/>
</ds:datastoreItem>
</file>

<file path=customXml/itemProps2.xml><?xml version="1.0" encoding="utf-8"?>
<ds:datastoreItem xmlns:ds="http://schemas.openxmlformats.org/officeDocument/2006/customXml" ds:itemID="{304CF217-3C90-4AA0-B541-CE45F9BD305E}">
  <ds:schemaRefs/>
</ds:datastoreItem>
</file>

<file path=docProps/app.xml><?xml version="1.0" encoding="utf-8"?>
<Properties xmlns="http://schemas.openxmlformats.org/officeDocument/2006/extended-properties" xmlns:vt="http://schemas.openxmlformats.org/officeDocument/2006/docPropsVTypes">
  <Template>presentation_169_1</Template>
  <TotalTime>184</TotalTime>
  <Words>1106</Words>
  <Application>Microsoft Office PowerPoint</Application>
  <PresentationFormat>Personalizar</PresentationFormat>
  <Paragraphs>272</Paragraphs>
  <Slides>28</Slides>
  <Notes>5</Notes>
  <HiddenSlides>0</HiddenSlides>
  <MMClips>0</MMClips>
  <ScaleCrop>false</ScaleCrop>
  <HeadingPairs>
    <vt:vector size="6" baseType="variant">
      <vt:variant>
        <vt:lpstr>Fontes usadas</vt:lpstr>
      </vt:variant>
      <vt:variant>
        <vt:i4>7</vt:i4>
      </vt:variant>
      <vt:variant>
        <vt:lpstr>Tema</vt:lpstr>
      </vt:variant>
      <vt:variant>
        <vt:i4>2</vt:i4>
      </vt:variant>
      <vt:variant>
        <vt:lpstr>Títulos de slides</vt:lpstr>
      </vt:variant>
      <vt:variant>
        <vt:i4>28</vt:i4>
      </vt:variant>
    </vt:vector>
  </HeadingPairs>
  <TitlesOfParts>
    <vt:vector size="37" baseType="lpstr">
      <vt:lpstr>Arial</vt:lpstr>
      <vt:lpstr>Bosch Office Sans</vt:lpstr>
      <vt:lpstr>Calibri</vt:lpstr>
      <vt:lpstr>Cambria Math</vt:lpstr>
      <vt:lpstr>Comic Sans MS</vt:lpstr>
      <vt:lpstr>Symbol</vt:lpstr>
      <vt:lpstr>Wingdings</vt:lpstr>
      <vt:lpstr>Bosch 2022</vt:lpstr>
      <vt:lpstr>1_Bosch 2022</vt:lpstr>
      <vt:lpstr>Programção Orientada à Objetos utilizando Java</vt:lpstr>
      <vt:lpstr>05</vt:lpstr>
      <vt:lpstr>Classes</vt:lpstr>
      <vt:lpstr>Classes</vt:lpstr>
      <vt:lpstr>Classe</vt:lpstr>
      <vt:lpstr>Classe</vt:lpstr>
      <vt:lpstr>Classe</vt:lpstr>
      <vt:lpstr>Classe</vt:lpstr>
      <vt:lpstr>Classe</vt:lpstr>
      <vt:lpstr>Classe</vt:lpstr>
      <vt:lpstr>Classe</vt:lpstr>
      <vt:lpstr>Classe</vt:lpstr>
      <vt:lpstr>Classe</vt:lpstr>
      <vt:lpstr>Classe</vt:lpstr>
      <vt:lpstr>Classe</vt:lpstr>
      <vt:lpstr>Classe</vt:lpstr>
      <vt:lpstr>Métodos</vt:lpstr>
      <vt:lpstr>Métodos</vt:lpstr>
      <vt:lpstr>Métodos</vt:lpstr>
      <vt:lpstr>Métodos</vt:lpstr>
      <vt:lpstr>Calculadora Geométrica</vt:lpstr>
      <vt:lpstr>Calculadora Geométrica</vt:lpstr>
      <vt:lpstr>Calculadora Geométrica</vt:lpstr>
      <vt:lpstr>Calculadora Geométrica</vt:lpstr>
      <vt:lpstr>Calculadora Geométrica </vt:lpstr>
      <vt:lpstr>Calculadora Geométrica</vt:lpstr>
      <vt:lpstr>Calculadora Geométrica</vt:lpstr>
      <vt:lpstr>Calculadora Geométrica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Programção Orientada à Objetos utilizando Java</dc:title>
  <dc:creator>Oliveira Leonardo (SO/OPM43-BR)</dc:creator>
  <cp:lastModifiedBy>ETS-EngineeringTechnicalSchool BOT-ResearchDevelopment (CaP/ETS)</cp:lastModifiedBy>
  <cp:revision>5</cp:revision>
  <dcterms:created xsi:type="dcterms:W3CDTF">2023-05-04T00:13:13Z</dcterms:created>
  <dcterms:modified xsi:type="dcterms:W3CDTF">2023-12-01T13:10:39Z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ttachmentremark">
    <vt:lpwstr>$attachmentremark$</vt:lpwstr>
  </property>
  <property fmtid="{D5CDD505-2E9C-101B-9397-08002B2CF9AE}" pid="3" name="confidentiality">
    <vt:lpwstr>$confidentiality_internal$</vt:lpwstr>
  </property>
  <property fmtid="{D5CDD505-2E9C-101B-9397-08002B2CF9AE}" pid="4" name="copyright">
    <vt:lpwstr>$copyright$</vt:lpwstr>
  </property>
  <property fmtid="{D5CDD505-2E9C-101B-9397-08002B2CF9AE}" pid="5" name="dateformat">
    <vt:lpwstr>$dateformat$</vt:lpwstr>
  </property>
  <property fmtid="{D5CDD505-2E9C-101B-9397-08002B2CF9AE}" pid="6" name="businessunit">
    <vt:lpwstr>$businessunit$</vt:lpwstr>
  </property>
  <property fmtid="{D5CDD505-2E9C-101B-9397-08002B2CF9AE}" pid="7" name="repositoryremark">
    <vt:lpwstr>$repositoryremark$</vt:lpwstr>
  </property>
</Properties>
</file>